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44"/>
  </p:notesMasterIdLst>
  <p:sldIdLst>
    <p:sldId id="265" r:id="rId3"/>
    <p:sldId id="459" r:id="rId4"/>
    <p:sldId id="524" r:id="rId5"/>
    <p:sldId id="525" r:id="rId6"/>
    <p:sldId id="393" r:id="rId7"/>
    <p:sldId id="394" r:id="rId8"/>
    <p:sldId id="396" r:id="rId9"/>
    <p:sldId id="398" r:id="rId10"/>
    <p:sldId id="526" r:id="rId11"/>
    <p:sldId id="364" r:id="rId12"/>
    <p:sldId id="527" r:id="rId13"/>
    <p:sldId id="399" r:id="rId14"/>
    <p:sldId id="400" r:id="rId15"/>
    <p:sldId id="401" r:id="rId16"/>
    <p:sldId id="402" r:id="rId17"/>
    <p:sldId id="404" r:id="rId18"/>
    <p:sldId id="405" r:id="rId19"/>
    <p:sldId id="406" r:id="rId20"/>
    <p:sldId id="407" r:id="rId21"/>
    <p:sldId id="408" r:id="rId22"/>
    <p:sldId id="642" r:id="rId23"/>
    <p:sldId id="529" r:id="rId24"/>
    <p:sldId id="410" r:id="rId25"/>
    <p:sldId id="443" r:id="rId26"/>
    <p:sldId id="445" r:id="rId27"/>
    <p:sldId id="538" r:id="rId28"/>
    <p:sldId id="536" r:id="rId29"/>
    <p:sldId id="447" r:id="rId30"/>
    <p:sldId id="540" r:id="rId31"/>
    <p:sldId id="539" r:id="rId32"/>
    <p:sldId id="448" r:id="rId33"/>
    <p:sldId id="541" r:id="rId34"/>
    <p:sldId id="451" r:id="rId35"/>
    <p:sldId id="452" r:id="rId36"/>
    <p:sldId id="454" r:id="rId37"/>
    <p:sldId id="542" r:id="rId38"/>
    <p:sldId id="637" r:id="rId39"/>
    <p:sldId id="636" r:id="rId40"/>
    <p:sldId id="638" r:id="rId41"/>
    <p:sldId id="543" r:id="rId42"/>
    <p:sldId id="545" r:id="rId4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E7B"/>
    <a:srgbClr val="F0C135"/>
    <a:srgbClr val="FFCC00"/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637"/>
  </p:normalViewPr>
  <p:slideViewPr>
    <p:cSldViewPr showGuides="1">
      <p:cViewPr varScale="1">
        <p:scale>
          <a:sx n="60" d="100"/>
          <a:sy n="60" d="100"/>
        </p:scale>
        <p:origin x="-1656" y="-84"/>
      </p:cViewPr>
      <p:guideLst>
        <p:guide orient="horz" pos="2322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3076" name="幻灯片图像占位符 512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409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文本占位符 4096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0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2253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8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2457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16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26627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17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28675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18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2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07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19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277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20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8915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21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277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481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23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8915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24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409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文本占位符 4096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38915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409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文本占位符 4096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CAA86A-0633-4CB3-AB3F-98BEC08417B0}" type="datetime1">
              <a:rPr lang="zh-CN" altLang="en-US">
                <a:solidFill>
                  <a:srgbClr val="000000"/>
                </a:solidFill>
              </a:rPr>
              <a:pPr eaLnBrk="1" hangingPunct="1"/>
              <a:t>2018/8/10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puiLuis  ug  个好还有居个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350806-C83C-45F2-ABEB-9A61C771F094}" type="slidenum">
              <a:rPr lang="zh-CN" altLang="en-US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8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资料来源于实地调研，访谈长沙矿研专家、衡阳力达总工程师等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409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文本占位符 4096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1433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1433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16387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18435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13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83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文本占位符 18329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 dirty="0"/>
              <a:t>梦想：</a:t>
            </a:r>
          </a:p>
          <a:p>
            <a:pPr lvl="0" indent="0"/>
            <a:r>
              <a:rPr lang="zh-CN" altLang="en-US" dirty="0"/>
              <a:t>数钱数到手抽筋</a:t>
            </a:r>
          </a:p>
          <a:p>
            <a:pPr lvl="0" indent="0"/>
            <a:r>
              <a:rPr lang="zh-CN" altLang="en-US" dirty="0"/>
              <a:t>睡觉睡到自然醒</a:t>
            </a:r>
          </a:p>
        </p:txBody>
      </p:sp>
      <p:sp>
        <p:nvSpPr>
          <p:cNvPr id="2048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14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28650" y="1221219"/>
            <a:ext cx="78867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3700894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628651" y="271463"/>
            <a:ext cx="7886699" cy="5943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11663" y="1800687"/>
            <a:ext cx="4194172" cy="2277341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300" b="1">
                <a:solidFill>
                  <a:srgbClr val="48989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1663" y="4243816"/>
            <a:ext cx="4166463" cy="6564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09554" y="298687"/>
            <a:ext cx="1260191" cy="1045498"/>
            <a:chOff x="1170547" y="-6243462"/>
            <a:chExt cx="1696409" cy="1407400"/>
          </a:xfrm>
        </p:grpSpPr>
        <p:sp>
          <p:nvSpPr>
            <p:cNvPr id="589" name="Freeform 705"/>
            <p:cNvSpPr/>
            <p:nvPr/>
          </p:nvSpPr>
          <p:spPr bwMode="auto">
            <a:xfrm>
              <a:off x="2385849" y="-5232042"/>
              <a:ext cx="481107" cy="313683"/>
            </a:xfrm>
            <a:custGeom>
              <a:avLst/>
              <a:gdLst>
                <a:gd name="T0" fmla="*/ 218272 w 170"/>
                <a:gd name="T1" fmla="*/ 0 h 111"/>
                <a:gd name="T2" fmla="*/ 120426 w 170"/>
                <a:gd name="T3" fmla="*/ 71466 h 111"/>
                <a:gd name="T4" fmla="*/ 97846 w 170"/>
                <a:gd name="T5" fmla="*/ 71466 h 111"/>
                <a:gd name="T6" fmla="*/ 0 w 170"/>
                <a:gd name="T7" fmla="*/ 169262 h 111"/>
                <a:gd name="T8" fmla="*/ 26343 w 170"/>
                <a:gd name="T9" fmla="*/ 236966 h 111"/>
                <a:gd name="T10" fmla="*/ 7527 w 170"/>
                <a:gd name="T11" fmla="*/ 297148 h 111"/>
                <a:gd name="T12" fmla="*/ 105373 w 170"/>
                <a:gd name="T13" fmla="*/ 394944 h 111"/>
                <a:gd name="T14" fmla="*/ 169349 w 170"/>
                <a:gd name="T15" fmla="*/ 372376 h 111"/>
                <a:gd name="T16" fmla="*/ 248379 w 170"/>
                <a:gd name="T17" fmla="*/ 409989 h 111"/>
                <a:gd name="T18" fmla="*/ 327408 w 170"/>
                <a:gd name="T19" fmla="*/ 368614 h 111"/>
                <a:gd name="T20" fmla="*/ 413964 w 170"/>
                <a:gd name="T21" fmla="*/ 417512 h 111"/>
                <a:gd name="T22" fmla="*/ 485467 w 170"/>
                <a:gd name="T23" fmla="*/ 383660 h 111"/>
                <a:gd name="T24" fmla="*/ 541917 w 170"/>
                <a:gd name="T25" fmla="*/ 402467 h 111"/>
                <a:gd name="T26" fmla="*/ 639763 w 170"/>
                <a:gd name="T27" fmla="*/ 304671 h 111"/>
                <a:gd name="T28" fmla="*/ 609657 w 170"/>
                <a:gd name="T29" fmla="*/ 233205 h 111"/>
                <a:gd name="T30" fmla="*/ 620946 w 170"/>
                <a:gd name="T31" fmla="*/ 188068 h 111"/>
                <a:gd name="T32" fmla="*/ 519337 w 170"/>
                <a:gd name="T33" fmla="*/ 90273 h 111"/>
                <a:gd name="T34" fmla="*/ 474177 w 170"/>
                <a:gd name="T35" fmla="*/ 101557 h 111"/>
                <a:gd name="T36" fmla="*/ 376331 w 170"/>
                <a:gd name="T37" fmla="*/ 22568 h 111"/>
                <a:gd name="T38" fmla="*/ 304828 w 170"/>
                <a:gd name="T39" fmla="*/ 56421 h 111"/>
                <a:gd name="T40" fmla="*/ 218272 w 170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Freeform 707"/>
            <p:cNvSpPr/>
            <p:nvPr/>
          </p:nvSpPr>
          <p:spPr bwMode="auto">
            <a:xfrm>
              <a:off x="1170547" y="-5390674"/>
              <a:ext cx="292485" cy="193219"/>
            </a:xfrm>
            <a:custGeom>
              <a:avLst/>
              <a:gdLst>
                <a:gd name="T0" fmla="*/ 132163 w 103"/>
                <a:gd name="T1" fmla="*/ 0 h 68"/>
                <a:gd name="T2" fmla="*/ 71746 w 103"/>
                <a:gd name="T3" fmla="*/ 45384 h 68"/>
                <a:gd name="T4" fmla="*/ 60418 w 103"/>
                <a:gd name="T5" fmla="*/ 45384 h 68"/>
                <a:gd name="T6" fmla="*/ 0 w 103"/>
                <a:gd name="T7" fmla="*/ 105896 h 68"/>
                <a:gd name="T8" fmla="*/ 15104 w 103"/>
                <a:gd name="T9" fmla="*/ 147497 h 68"/>
                <a:gd name="T10" fmla="*/ 3776 w 103"/>
                <a:gd name="T11" fmla="*/ 185317 h 68"/>
                <a:gd name="T12" fmla="*/ 64194 w 103"/>
                <a:gd name="T13" fmla="*/ 242047 h 68"/>
                <a:gd name="T14" fmla="*/ 101955 w 103"/>
                <a:gd name="T15" fmla="*/ 226919 h 68"/>
                <a:gd name="T16" fmla="*/ 151044 w 103"/>
                <a:gd name="T17" fmla="*/ 253393 h 68"/>
                <a:gd name="T18" fmla="*/ 200133 w 103"/>
                <a:gd name="T19" fmla="*/ 226919 h 68"/>
                <a:gd name="T20" fmla="*/ 249222 w 103"/>
                <a:gd name="T21" fmla="*/ 257175 h 68"/>
                <a:gd name="T22" fmla="*/ 294536 w 103"/>
                <a:gd name="T23" fmla="*/ 238265 h 68"/>
                <a:gd name="T24" fmla="*/ 328520 w 103"/>
                <a:gd name="T25" fmla="*/ 245829 h 68"/>
                <a:gd name="T26" fmla="*/ 388938 w 103"/>
                <a:gd name="T27" fmla="*/ 185317 h 68"/>
                <a:gd name="T28" fmla="*/ 370058 w 103"/>
                <a:gd name="T29" fmla="*/ 143715 h 68"/>
                <a:gd name="T30" fmla="*/ 377610 w 103"/>
                <a:gd name="T31" fmla="*/ 117242 h 68"/>
                <a:gd name="T32" fmla="*/ 317192 w 103"/>
                <a:gd name="T33" fmla="*/ 56730 h 68"/>
                <a:gd name="T34" fmla="*/ 286983 w 103"/>
                <a:gd name="T35" fmla="*/ 64294 h 68"/>
                <a:gd name="T36" fmla="*/ 230342 w 103"/>
                <a:gd name="T37" fmla="*/ 15128 h 68"/>
                <a:gd name="T38" fmla="*/ 185029 w 103"/>
                <a:gd name="T39" fmla="*/ 34038 h 68"/>
                <a:gd name="T40" fmla="*/ 1321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Freeform 708"/>
            <p:cNvSpPr/>
            <p:nvPr/>
          </p:nvSpPr>
          <p:spPr bwMode="auto">
            <a:xfrm>
              <a:off x="1849827" y="-5254705"/>
              <a:ext cx="32233" cy="124043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Rectangle 709"/>
            <p:cNvSpPr>
              <a:spLocks noChangeArrowheads="1"/>
            </p:cNvSpPr>
            <p:nvPr/>
          </p:nvSpPr>
          <p:spPr bwMode="auto">
            <a:xfrm>
              <a:off x="1913099" y="-5254705"/>
              <a:ext cx="13132" cy="124043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3" name="Freeform 710"/>
            <p:cNvSpPr/>
            <p:nvPr/>
          </p:nvSpPr>
          <p:spPr bwMode="auto">
            <a:xfrm>
              <a:off x="1958462" y="-5254705"/>
              <a:ext cx="27459" cy="124043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Freeform 711"/>
            <p:cNvSpPr/>
            <p:nvPr/>
          </p:nvSpPr>
          <p:spPr bwMode="auto">
            <a:xfrm>
              <a:off x="1516752" y="-6243462"/>
              <a:ext cx="797468" cy="947013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Freeform 712"/>
            <p:cNvSpPr/>
            <p:nvPr/>
          </p:nvSpPr>
          <p:spPr bwMode="auto">
            <a:xfrm>
              <a:off x="1859376" y="-5135434"/>
              <a:ext cx="124157" cy="84683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Freeform 713"/>
            <p:cNvSpPr/>
            <p:nvPr/>
          </p:nvSpPr>
          <p:spPr bwMode="auto">
            <a:xfrm>
              <a:off x="1566892" y="-6235113"/>
              <a:ext cx="697187" cy="938665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Freeform 714"/>
            <p:cNvSpPr/>
            <p:nvPr/>
          </p:nvSpPr>
          <p:spPr bwMode="auto">
            <a:xfrm>
              <a:off x="1671948" y="-6241078"/>
              <a:ext cx="487076" cy="944628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Freeform 715"/>
            <p:cNvSpPr/>
            <p:nvPr/>
          </p:nvSpPr>
          <p:spPr bwMode="auto">
            <a:xfrm>
              <a:off x="1805656" y="-6229150"/>
              <a:ext cx="219661" cy="932701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Freeform 716"/>
            <p:cNvSpPr/>
            <p:nvPr/>
          </p:nvSpPr>
          <p:spPr bwMode="auto">
            <a:xfrm>
              <a:off x="1708956" y="-5452695"/>
              <a:ext cx="419029" cy="172943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Rectangle 717"/>
            <p:cNvSpPr>
              <a:spLocks noChangeArrowheads="1"/>
            </p:cNvSpPr>
            <p:nvPr/>
          </p:nvSpPr>
          <p:spPr bwMode="auto">
            <a:xfrm>
              <a:off x="1849827" y="-5279751"/>
              <a:ext cx="139677" cy="36975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1" name="Freeform 719"/>
            <p:cNvSpPr/>
            <p:nvPr/>
          </p:nvSpPr>
          <p:spPr bwMode="auto">
            <a:xfrm>
              <a:off x="1275601" y="-5644722"/>
              <a:ext cx="115800" cy="45323"/>
            </a:xfrm>
            <a:custGeom>
              <a:avLst/>
              <a:gdLst>
                <a:gd name="T0" fmla="*/ 123942 w 41"/>
                <a:gd name="T1" fmla="*/ 7541 h 16"/>
                <a:gd name="T2" fmla="*/ 78872 w 41"/>
                <a:gd name="T3" fmla="*/ 49014 h 16"/>
                <a:gd name="T4" fmla="*/ 37558 w 41"/>
                <a:gd name="T5" fmla="*/ 30163 h 16"/>
                <a:gd name="T6" fmla="*/ 33802 w 41"/>
                <a:gd name="T7" fmla="*/ 26392 h 16"/>
                <a:gd name="T8" fmla="*/ 0 w 41"/>
                <a:gd name="T9" fmla="*/ 18852 h 16"/>
                <a:gd name="T10" fmla="*/ 37558 w 41"/>
                <a:gd name="T11" fmla="*/ 37703 h 16"/>
                <a:gd name="T12" fmla="*/ 75116 w 41"/>
                <a:gd name="T13" fmla="*/ 56555 h 16"/>
                <a:gd name="T14" fmla="*/ 90139 w 41"/>
                <a:gd name="T15" fmla="*/ 52784 h 16"/>
                <a:gd name="T16" fmla="*/ 101407 w 41"/>
                <a:gd name="T17" fmla="*/ 37703 h 16"/>
                <a:gd name="T18" fmla="*/ 142721 w 41"/>
                <a:gd name="T19" fmla="*/ 7541 h 16"/>
                <a:gd name="T20" fmla="*/ 153988 w 41"/>
                <a:gd name="T21" fmla="*/ 7541 h 16"/>
                <a:gd name="T22" fmla="*/ 123942 w 41"/>
                <a:gd name="T23" fmla="*/ 754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2" name="Freeform 720"/>
            <p:cNvSpPr/>
            <p:nvPr/>
          </p:nvSpPr>
          <p:spPr bwMode="auto">
            <a:xfrm>
              <a:off x="1816400" y="-4893313"/>
              <a:ext cx="164747" cy="57251"/>
            </a:xfrm>
            <a:custGeom>
              <a:avLst/>
              <a:gdLst>
                <a:gd name="T0" fmla="*/ 0 w 58"/>
                <a:gd name="T1" fmla="*/ 68580 h 20"/>
                <a:gd name="T2" fmla="*/ 26440 w 58"/>
                <a:gd name="T3" fmla="*/ 34290 h 20"/>
                <a:gd name="T4" fmla="*/ 64212 w 58"/>
                <a:gd name="T5" fmla="*/ 41910 h 20"/>
                <a:gd name="T6" fmla="*/ 79320 w 58"/>
                <a:gd name="T7" fmla="*/ 38100 h 20"/>
                <a:gd name="T8" fmla="*/ 79320 w 58"/>
                <a:gd name="T9" fmla="*/ 34290 h 20"/>
                <a:gd name="T10" fmla="*/ 98206 w 58"/>
                <a:gd name="T11" fmla="*/ 41910 h 20"/>
                <a:gd name="T12" fmla="*/ 132200 w 58"/>
                <a:gd name="T13" fmla="*/ 22860 h 20"/>
                <a:gd name="T14" fmla="*/ 188858 w 58"/>
                <a:gd name="T15" fmla="*/ 26670 h 20"/>
                <a:gd name="T16" fmla="*/ 219075 w 58"/>
                <a:gd name="T17" fmla="*/ 53340 h 20"/>
                <a:gd name="T18" fmla="*/ 154863 w 58"/>
                <a:gd name="T19" fmla="*/ 34290 h 20"/>
                <a:gd name="T20" fmla="*/ 101983 w 58"/>
                <a:gd name="T21" fmla="*/ 64770 h 20"/>
                <a:gd name="T22" fmla="*/ 109538 w 58"/>
                <a:gd name="T23" fmla="*/ 72390 h 20"/>
                <a:gd name="T24" fmla="*/ 101983 w 58"/>
                <a:gd name="T25" fmla="*/ 76200 h 20"/>
                <a:gd name="T26" fmla="*/ 94429 w 58"/>
                <a:gd name="T27" fmla="*/ 64770 h 20"/>
                <a:gd name="T28" fmla="*/ 64212 w 58"/>
                <a:gd name="T29" fmla="*/ 60960 h 20"/>
                <a:gd name="T30" fmla="*/ 22663 w 58"/>
                <a:gd name="T31" fmla="*/ 49530 h 20"/>
                <a:gd name="T32" fmla="*/ 0 w 58"/>
                <a:gd name="T33" fmla="*/ 6858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6" name="Freeform 8"/>
          <p:cNvSpPr/>
          <p:nvPr/>
        </p:nvSpPr>
        <p:spPr bwMode="auto">
          <a:xfrm>
            <a:off x="3927830" y="3772471"/>
            <a:ext cx="3605199" cy="3073718"/>
          </a:xfrm>
          <a:custGeom>
            <a:avLst/>
            <a:gdLst>
              <a:gd name="T0" fmla="*/ 631 w 1221"/>
              <a:gd name="T1" fmla="*/ 0 h 1041"/>
              <a:gd name="T2" fmla="*/ 0 w 1221"/>
              <a:gd name="T3" fmla="*/ 1041 h 1041"/>
              <a:gd name="T4" fmla="*/ 1221 w 1221"/>
              <a:gd name="T5" fmla="*/ 1041 h 1041"/>
              <a:gd name="T6" fmla="*/ 631 w 1221"/>
              <a:gd name="T7" fmla="*/ 0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1" h="1041">
                <a:moveTo>
                  <a:pt x="631" y="0"/>
                </a:moveTo>
                <a:lnTo>
                  <a:pt x="0" y="1041"/>
                </a:lnTo>
                <a:lnTo>
                  <a:pt x="1221" y="1041"/>
                </a:lnTo>
                <a:lnTo>
                  <a:pt x="631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/>
          </a:p>
        </p:txBody>
      </p:sp>
      <p:sp>
        <p:nvSpPr>
          <p:cNvPr id="427" name="Freeform 7"/>
          <p:cNvSpPr/>
          <p:nvPr/>
        </p:nvSpPr>
        <p:spPr bwMode="auto">
          <a:xfrm>
            <a:off x="6251575" y="5003731"/>
            <a:ext cx="2639676" cy="1842459"/>
          </a:xfrm>
          <a:custGeom>
            <a:avLst/>
            <a:gdLst>
              <a:gd name="T0" fmla="*/ 496 w 925"/>
              <a:gd name="T1" fmla="*/ 0 h 624"/>
              <a:gd name="T2" fmla="*/ 0 w 925"/>
              <a:gd name="T3" fmla="*/ 624 h 624"/>
              <a:gd name="T4" fmla="*/ 925 w 925"/>
              <a:gd name="T5" fmla="*/ 624 h 624"/>
              <a:gd name="T6" fmla="*/ 496 w 925"/>
              <a:gd name="T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5" h="624">
                <a:moveTo>
                  <a:pt x="496" y="0"/>
                </a:moveTo>
                <a:lnTo>
                  <a:pt x="0" y="624"/>
                </a:lnTo>
                <a:lnTo>
                  <a:pt x="925" y="624"/>
                </a:lnTo>
                <a:lnTo>
                  <a:pt x="496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8" name="Freeform 6"/>
          <p:cNvSpPr/>
          <p:nvPr/>
        </p:nvSpPr>
        <p:spPr bwMode="auto">
          <a:xfrm>
            <a:off x="2699523" y="5086805"/>
            <a:ext cx="3197732" cy="1759385"/>
          </a:xfrm>
          <a:custGeom>
            <a:avLst/>
            <a:gdLst>
              <a:gd name="T0" fmla="*/ 446 w 1083"/>
              <a:gd name="T1" fmla="*/ 0 h 569"/>
              <a:gd name="T2" fmla="*/ 0 w 1083"/>
              <a:gd name="T3" fmla="*/ 569 h 569"/>
              <a:gd name="T4" fmla="*/ 1083 w 1083"/>
              <a:gd name="T5" fmla="*/ 569 h 569"/>
              <a:gd name="T6" fmla="*/ 446 w 1083"/>
              <a:gd name="T7" fmla="*/ 0 h 569"/>
              <a:gd name="connsiteX0" fmla="*/ 5801 w 10000"/>
              <a:gd name="connsiteY0" fmla="*/ 0 h 10065"/>
              <a:gd name="connsiteX1" fmla="*/ 0 w 10000"/>
              <a:gd name="connsiteY1" fmla="*/ 10065 h 10065"/>
              <a:gd name="connsiteX2" fmla="*/ 10000 w 10000"/>
              <a:gd name="connsiteY2" fmla="*/ 10065 h 10065"/>
              <a:gd name="connsiteX3" fmla="*/ 5801 w 10000"/>
              <a:gd name="connsiteY3" fmla="*/ 0 h 10065"/>
              <a:gd name="connsiteX0-1" fmla="*/ 6315 w 10000"/>
              <a:gd name="connsiteY0-2" fmla="*/ 0 h 9607"/>
              <a:gd name="connsiteX1-3" fmla="*/ 0 w 10000"/>
              <a:gd name="connsiteY1-4" fmla="*/ 9607 h 9607"/>
              <a:gd name="connsiteX2-5" fmla="*/ 10000 w 10000"/>
              <a:gd name="connsiteY2-6" fmla="*/ 9607 h 9607"/>
              <a:gd name="connsiteX3-7" fmla="*/ 6315 w 10000"/>
              <a:gd name="connsiteY3-8" fmla="*/ 0 h 9607"/>
              <a:gd name="connsiteX0-9" fmla="*/ 5474 w 10000"/>
              <a:gd name="connsiteY0-10" fmla="*/ 0 h 9046"/>
              <a:gd name="connsiteX1-11" fmla="*/ 0 w 10000"/>
              <a:gd name="connsiteY1-12" fmla="*/ 9046 h 9046"/>
              <a:gd name="connsiteX2-13" fmla="*/ 10000 w 10000"/>
              <a:gd name="connsiteY2-14" fmla="*/ 9046 h 9046"/>
              <a:gd name="connsiteX3-15" fmla="*/ 5474 w 10000"/>
              <a:gd name="connsiteY3-16" fmla="*/ 0 h 9046"/>
              <a:gd name="connsiteX0-17" fmla="*/ 5147 w 10000"/>
              <a:gd name="connsiteY0-18" fmla="*/ 0 h 8870"/>
              <a:gd name="connsiteX1-19" fmla="*/ 0 w 10000"/>
              <a:gd name="connsiteY1-20" fmla="*/ 8870 h 8870"/>
              <a:gd name="connsiteX2-21" fmla="*/ 10000 w 10000"/>
              <a:gd name="connsiteY2-22" fmla="*/ 8870 h 8870"/>
              <a:gd name="connsiteX3-23" fmla="*/ 5147 w 10000"/>
              <a:gd name="connsiteY3-24" fmla="*/ 0 h 8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8870">
                <a:moveTo>
                  <a:pt x="5147" y="0"/>
                </a:moveTo>
                <a:lnTo>
                  <a:pt x="0" y="8870"/>
                </a:lnTo>
                <a:lnTo>
                  <a:pt x="10000" y="8870"/>
                </a:lnTo>
                <a:lnTo>
                  <a:pt x="5147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29" name="组合 1287"/>
          <p:cNvGrpSpPr/>
          <p:nvPr/>
        </p:nvGrpSpPr>
        <p:grpSpPr bwMode="auto">
          <a:xfrm>
            <a:off x="5042881" y="4897417"/>
            <a:ext cx="1217732" cy="1219483"/>
            <a:chOff x="4701265" y="2837808"/>
            <a:chExt cx="1106505" cy="1108107"/>
          </a:xfrm>
        </p:grpSpPr>
        <p:sp>
          <p:nvSpPr>
            <p:cNvPr id="633" name="Oval 199"/>
            <p:cNvSpPr>
              <a:spLocks noChangeArrowheads="1"/>
            </p:cNvSpPr>
            <p:nvPr/>
          </p:nvSpPr>
          <p:spPr bwMode="auto">
            <a:xfrm>
              <a:off x="4701265" y="2837808"/>
              <a:ext cx="1106505" cy="1108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4" name="Freeform 200"/>
            <p:cNvSpPr/>
            <p:nvPr/>
          </p:nvSpPr>
          <p:spPr bwMode="auto">
            <a:xfrm>
              <a:off x="4825807" y="3432578"/>
              <a:ext cx="311354" cy="290599"/>
            </a:xfrm>
            <a:custGeom>
              <a:avLst/>
              <a:gdLst>
                <a:gd name="T0" fmla="*/ 107559 w 165"/>
                <a:gd name="T1" fmla="*/ 20757 h 154"/>
                <a:gd name="T2" fmla="*/ 20757 w 165"/>
                <a:gd name="T3" fmla="*/ 183040 h 154"/>
                <a:gd name="T4" fmla="*/ 183038 w 165"/>
                <a:gd name="T5" fmla="*/ 269842 h 154"/>
                <a:gd name="T6" fmla="*/ 290597 w 165"/>
                <a:gd name="T7" fmla="*/ 77367 h 154"/>
                <a:gd name="T8" fmla="*/ 107559 w 165"/>
                <a:gd name="T9" fmla="*/ 2075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154">
                  <a:moveTo>
                    <a:pt x="57" y="11"/>
                  </a:moveTo>
                  <a:cubicBezTo>
                    <a:pt x="21" y="22"/>
                    <a:pt x="0" y="61"/>
                    <a:pt x="11" y="97"/>
                  </a:cubicBezTo>
                  <a:cubicBezTo>
                    <a:pt x="22" y="134"/>
                    <a:pt x="61" y="154"/>
                    <a:pt x="97" y="143"/>
                  </a:cubicBezTo>
                  <a:cubicBezTo>
                    <a:pt x="134" y="132"/>
                    <a:pt x="165" y="78"/>
                    <a:pt x="154" y="41"/>
                  </a:cubicBezTo>
                  <a:cubicBezTo>
                    <a:pt x="143" y="5"/>
                    <a:pt x="94" y="0"/>
                    <a:pt x="57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" name="Freeform 201"/>
            <p:cNvSpPr/>
            <p:nvPr/>
          </p:nvSpPr>
          <p:spPr bwMode="auto">
            <a:xfrm>
              <a:off x="4856144" y="3334381"/>
              <a:ext cx="163661" cy="257068"/>
            </a:xfrm>
            <a:custGeom>
              <a:avLst/>
              <a:gdLst>
                <a:gd name="T0" fmla="*/ 109107 w 87"/>
                <a:gd name="T1" fmla="*/ 0 h 136"/>
                <a:gd name="T2" fmla="*/ 9406 w 87"/>
                <a:gd name="T3" fmla="*/ 192801 h 136"/>
                <a:gd name="T4" fmla="*/ 16930 w 87"/>
                <a:gd name="T5" fmla="*/ 249507 h 136"/>
                <a:gd name="T6" fmla="*/ 16930 w 87"/>
                <a:gd name="T7" fmla="*/ 249507 h 136"/>
                <a:gd name="T8" fmla="*/ 62078 w 87"/>
                <a:gd name="T9" fmla="*/ 234386 h 136"/>
                <a:gd name="T10" fmla="*/ 141087 w 87"/>
                <a:gd name="T11" fmla="*/ 83169 h 136"/>
                <a:gd name="T12" fmla="*/ 109107 w 87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136">
                  <a:moveTo>
                    <a:pt x="58" y="0"/>
                  </a:moveTo>
                  <a:cubicBezTo>
                    <a:pt x="5" y="102"/>
                    <a:pt x="5" y="102"/>
                    <a:pt x="5" y="102"/>
                  </a:cubicBezTo>
                  <a:cubicBezTo>
                    <a:pt x="0" y="111"/>
                    <a:pt x="1" y="127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8" y="136"/>
                    <a:pt x="29" y="133"/>
                    <a:pt x="33" y="12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7" y="21"/>
                    <a:pt x="65" y="3"/>
                    <a:pt x="58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" name="Freeform 202"/>
            <p:cNvSpPr/>
            <p:nvPr/>
          </p:nvSpPr>
          <p:spPr bwMode="auto">
            <a:xfrm>
              <a:off x="4812235" y="3565103"/>
              <a:ext cx="225133" cy="254673"/>
            </a:xfrm>
            <a:custGeom>
              <a:avLst/>
              <a:gdLst>
                <a:gd name="T0" fmla="*/ 85423 w 282"/>
                <a:gd name="T1" fmla="*/ 0 h 319"/>
                <a:gd name="T2" fmla="*/ 0 w 282"/>
                <a:gd name="T3" fmla="*/ 160468 h 319"/>
                <a:gd name="T4" fmla="*/ 139710 w 282"/>
                <a:gd name="T5" fmla="*/ 254673 h 319"/>
                <a:gd name="T6" fmla="*/ 225133 w 282"/>
                <a:gd name="T7" fmla="*/ 90213 h 319"/>
                <a:gd name="T8" fmla="*/ 85423 w 282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" h="319">
                  <a:moveTo>
                    <a:pt x="107" y="0"/>
                  </a:moveTo>
                  <a:lnTo>
                    <a:pt x="0" y="201"/>
                  </a:lnTo>
                  <a:lnTo>
                    <a:pt x="175" y="319"/>
                  </a:lnTo>
                  <a:lnTo>
                    <a:pt x="282" y="11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" name="Freeform 203"/>
            <p:cNvSpPr/>
            <p:nvPr/>
          </p:nvSpPr>
          <p:spPr bwMode="auto">
            <a:xfrm>
              <a:off x="4802655" y="3681662"/>
              <a:ext cx="185216" cy="171645"/>
            </a:xfrm>
            <a:custGeom>
              <a:avLst/>
              <a:gdLst>
                <a:gd name="T0" fmla="*/ 17010 w 98"/>
                <a:gd name="T1" fmla="*/ 0 h 91"/>
                <a:gd name="T2" fmla="*/ 0 w 98"/>
                <a:gd name="T3" fmla="*/ 32066 h 91"/>
                <a:gd name="T4" fmla="*/ 143637 w 98"/>
                <a:gd name="T5" fmla="*/ 171645 h 91"/>
                <a:gd name="T6" fmla="*/ 185216 w 98"/>
                <a:gd name="T7" fmla="*/ 88652 h 91"/>
                <a:gd name="T8" fmla="*/ 17010 w 98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91">
                  <a:moveTo>
                    <a:pt x="9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1" y="46"/>
                    <a:pt x="47" y="71"/>
                    <a:pt x="76" y="91"/>
                  </a:cubicBezTo>
                  <a:cubicBezTo>
                    <a:pt x="98" y="47"/>
                    <a:pt x="98" y="47"/>
                    <a:pt x="98" y="4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" name="Freeform 204"/>
            <p:cNvSpPr/>
            <p:nvPr/>
          </p:nvSpPr>
          <p:spPr bwMode="auto">
            <a:xfrm>
              <a:off x="4844169" y="3510017"/>
              <a:ext cx="168451" cy="150888"/>
            </a:xfrm>
            <a:custGeom>
              <a:avLst/>
              <a:gdLst>
                <a:gd name="T0" fmla="*/ 30283 w 89"/>
                <a:gd name="T1" fmla="*/ 16975 h 80"/>
                <a:gd name="T2" fmla="*/ 30283 w 89"/>
                <a:gd name="T3" fmla="*/ 107508 h 80"/>
                <a:gd name="T4" fmla="*/ 138168 w 89"/>
                <a:gd name="T5" fmla="*/ 133913 h 80"/>
                <a:gd name="T6" fmla="*/ 138168 w 89"/>
                <a:gd name="T7" fmla="*/ 45266 h 80"/>
                <a:gd name="T8" fmla="*/ 30283 w 89"/>
                <a:gd name="T9" fmla="*/ 1697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0">
                  <a:moveTo>
                    <a:pt x="16" y="9"/>
                  </a:moveTo>
                  <a:cubicBezTo>
                    <a:pt x="0" y="19"/>
                    <a:pt x="1" y="40"/>
                    <a:pt x="16" y="57"/>
                  </a:cubicBezTo>
                  <a:cubicBezTo>
                    <a:pt x="32" y="74"/>
                    <a:pt x="58" y="80"/>
                    <a:pt x="73" y="71"/>
                  </a:cubicBezTo>
                  <a:cubicBezTo>
                    <a:pt x="89" y="62"/>
                    <a:pt x="89" y="41"/>
                    <a:pt x="73" y="24"/>
                  </a:cubicBezTo>
                  <a:cubicBezTo>
                    <a:pt x="57" y="7"/>
                    <a:pt x="32" y="0"/>
                    <a:pt x="16" y="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" name="Freeform 206"/>
            <p:cNvSpPr/>
            <p:nvPr/>
          </p:nvSpPr>
          <p:spPr bwMode="auto">
            <a:xfrm>
              <a:off x="4840975" y="3525186"/>
              <a:ext cx="162064" cy="154880"/>
            </a:xfrm>
            <a:custGeom>
              <a:avLst/>
              <a:gdLst>
                <a:gd name="T0" fmla="*/ 30151 w 86"/>
                <a:gd name="T1" fmla="*/ 20777 h 82"/>
                <a:gd name="T2" fmla="*/ 30151 w 86"/>
                <a:gd name="T3" fmla="*/ 115216 h 82"/>
                <a:gd name="T4" fmla="*/ 133797 w 86"/>
                <a:gd name="T5" fmla="*/ 134103 h 82"/>
                <a:gd name="T6" fmla="*/ 133797 w 86"/>
                <a:gd name="T7" fmla="*/ 39664 h 82"/>
                <a:gd name="T8" fmla="*/ 30151 w 86"/>
                <a:gd name="T9" fmla="*/ 2077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82">
                  <a:moveTo>
                    <a:pt x="16" y="11"/>
                  </a:moveTo>
                  <a:cubicBezTo>
                    <a:pt x="1" y="22"/>
                    <a:pt x="0" y="45"/>
                    <a:pt x="16" y="61"/>
                  </a:cubicBezTo>
                  <a:cubicBezTo>
                    <a:pt x="31" y="77"/>
                    <a:pt x="55" y="82"/>
                    <a:pt x="71" y="71"/>
                  </a:cubicBezTo>
                  <a:cubicBezTo>
                    <a:pt x="86" y="60"/>
                    <a:pt x="86" y="38"/>
                    <a:pt x="71" y="21"/>
                  </a:cubicBezTo>
                  <a:cubicBezTo>
                    <a:pt x="56" y="5"/>
                    <a:pt x="31" y="0"/>
                    <a:pt x="16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" name="Freeform 207"/>
            <p:cNvSpPr/>
            <p:nvPr/>
          </p:nvSpPr>
          <p:spPr bwMode="auto">
            <a:xfrm>
              <a:off x="4814629" y="2947182"/>
              <a:ext cx="722501" cy="832677"/>
            </a:xfrm>
            <a:custGeom>
              <a:avLst/>
              <a:gdLst>
                <a:gd name="T0" fmla="*/ 0 w 905"/>
                <a:gd name="T1" fmla="*/ 189208 h 1043"/>
                <a:gd name="T2" fmla="*/ 454258 w 905"/>
                <a:gd name="T3" fmla="*/ 0 h 1043"/>
                <a:gd name="T4" fmla="*/ 722501 w 905"/>
                <a:gd name="T5" fmla="*/ 644267 h 1043"/>
                <a:gd name="T6" fmla="*/ 267445 w 905"/>
                <a:gd name="T7" fmla="*/ 832677 h 1043"/>
                <a:gd name="T8" fmla="*/ 0 w 905"/>
                <a:gd name="T9" fmla="*/ 189208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5" h="1043">
                  <a:moveTo>
                    <a:pt x="0" y="237"/>
                  </a:moveTo>
                  <a:lnTo>
                    <a:pt x="569" y="0"/>
                  </a:lnTo>
                  <a:lnTo>
                    <a:pt x="905" y="807"/>
                  </a:lnTo>
                  <a:lnTo>
                    <a:pt x="335" y="10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" name="Freeform 208"/>
            <p:cNvSpPr>
              <a:spLocks noEditPoints="1"/>
            </p:cNvSpPr>
            <p:nvPr/>
          </p:nvSpPr>
          <p:spPr bwMode="auto">
            <a:xfrm>
              <a:off x="5141152" y="3407829"/>
              <a:ext cx="188409" cy="115760"/>
            </a:xfrm>
            <a:custGeom>
              <a:avLst/>
              <a:gdLst>
                <a:gd name="T0" fmla="*/ 145075 w 100"/>
                <a:gd name="T1" fmla="*/ 24670 h 61"/>
                <a:gd name="T2" fmla="*/ 141307 w 100"/>
                <a:gd name="T3" fmla="*/ 17079 h 61"/>
                <a:gd name="T4" fmla="*/ 141307 w 100"/>
                <a:gd name="T5" fmla="*/ 66420 h 61"/>
                <a:gd name="T6" fmla="*/ 141307 w 100"/>
                <a:gd name="T7" fmla="*/ 74010 h 61"/>
                <a:gd name="T8" fmla="*/ 122466 w 100"/>
                <a:gd name="T9" fmla="*/ 24670 h 61"/>
                <a:gd name="T10" fmla="*/ 141307 w 100"/>
                <a:gd name="T11" fmla="*/ 9489 h 61"/>
                <a:gd name="T12" fmla="*/ 141307 w 100"/>
                <a:gd name="T13" fmla="*/ 18977 h 61"/>
                <a:gd name="T14" fmla="*/ 120582 w 100"/>
                <a:gd name="T15" fmla="*/ 51238 h 61"/>
                <a:gd name="T16" fmla="*/ 120582 w 100"/>
                <a:gd name="T17" fmla="*/ 47443 h 61"/>
                <a:gd name="T18" fmla="*/ 120582 w 100"/>
                <a:gd name="T19" fmla="*/ 39852 h 61"/>
                <a:gd name="T20" fmla="*/ 120582 w 100"/>
                <a:gd name="T21" fmla="*/ 32261 h 61"/>
                <a:gd name="T22" fmla="*/ 120582 w 100"/>
                <a:gd name="T23" fmla="*/ 72113 h 61"/>
                <a:gd name="T24" fmla="*/ 120582 w 100"/>
                <a:gd name="T25" fmla="*/ 79704 h 61"/>
                <a:gd name="T26" fmla="*/ 92320 w 100"/>
                <a:gd name="T27" fmla="*/ 43647 h 61"/>
                <a:gd name="T28" fmla="*/ 96089 w 100"/>
                <a:gd name="T29" fmla="*/ 51238 h 61"/>
                <a:gd name="T30" fmla="*/ 118698 w 100"/>
                <a:gd name="T31" fmla="*/ 32261 h 61"/>
                <a:gd name="T32" fmla="*/ 118698 w 100"/>
                <a:gd name="T33" fmla="*/ 39852 h 61"/>
                <a:gd name="T34" fmla="*/ 120582 w 100"/>
                <a:gd name="T35" fmla="*/ 47443 h 61"/>
                <a:gd name="T36" fmla="*/ 114929 w 100"/>
                <a:gd name="T37" fmla="*/ 39852 h 61"/>
                <a:gd name="T38" fmla="*/ 86668 w 100"/>
                <a:gd name="T39" fmla="*/ 53136 h 61"/>
                <a:gd name="T40" fmla="*/ 86668 w 100"/>
                <a:gd name="T41" fmla="*/ 51238 h 61"/>
                <a:gd name="T42" fmla="*/ 120582 w 100"/>
                <a:gd name="T43" fmla="*/ 51238 h 61"/>
                <a:gd name="T44" fmla="*/ 120582 w 100"/>
                <a:gd name="T45" fmla="*/ 79704 h 61"/>
                <a:gd name="T46" fmla="*/ 120582 w 100"/>
                <a:gd name="T47" fmla="*/ 62624 h 61"/>
                <a:gd name="T48" fmla="*/ 86668 w 100"/>
                <a:gd name="T49" fmla="*/ 51238 h 61"/>
                <a:gd name="T50" fmla="*/ 86668 w 100"/>
                <a:gd name="T51" fmla="*/ 72113 h 61"/>
                <a:gd name="T52" fmla="*/ 82900 w 100"/>
                <a:gd name="T53" fmla="*/ 70215 h 61"/>
                <a:gd name="T54" fmla="*/ 86668 w 100"/>
                <a:gd name="T55" fmla="*/ 94885 h 61"/>
                <a:gd name="T56" fmla="*/ 86668 w 100"/>
                <a:gd name="T57" fmla="*/ 79704 h 61"/>
                <a:gd name="T58" fmla="*/ 35798 w 100"/>
                <a:gd name="T59" fmla="*/ 0 h 61"/>
                <a:gd name="T60" fmla="*/ 52755 w 100"/>
                <a:gd name="T61" fmla="*/ 20875 h 61"/>
                <a:gd name="T62" fmla="*/ 45218 w 100"/>
                <a:gd name="T63" fmla="*/ 20875 h 61"/>
                <a:gd name="T64" fmla="*/ 35798 w 100"/>
                <a:gd name="T65" fmla="*/ 9489 h 61"/>
                <a:gd name="T66" fmla="*/ 35798 w 100"/>
                <a:gd name="T67" fmla="*/ 100578 h 61"/>
                <a:gd name="T68" fmla="*/ 79132 w 100"/>
                <a:gd name="T69" fmla="*/ 77806 h 61"/>
                <a:gd name="T70" fmla="*/ 82900 w 100"/>
                <a:gd name="T71" fmla="*/ 70215 h 61"/>
                <a:gd name="T72" fmla="*/ 82900 w 100"/>
                <a:gd name="T73" fmla="*/ 70215 h 61"/>
                <a:gd name="T74" fmla="*/ 52755 w 100"/>
                <a:gd name="T75" fmla="*/ 81601 h 61"/>
                <a:gd name="T76" fmla="*/ 81016 w 100"/>
                <a:gd name="T77" fmla="*/ 98681 h 61"/>
                <a:gd name="T78" fmla="*/ 73480 w 100"/>
                <a:gd name="T79" fmla="*/ 91090 h 61"/>
                <a:gd name="T80" fmla="*/ 0 w 100"/>
                <a:gd name="T81" fmla="*/ 111965 h 61"/>
                <a:gd name="T82" fmla="*/ 28261 w 100"/>
                <a:gd name="T83" fmla="*/ 3795 h 61"/>
                <a:gd name="T84" fmla="*/ 35798 w 100"/>
                <a:gd name="T85" fmla="*/ 9489 h 61"/>
                <a:gd name="T86" fmla="*/ 26377 w 100"/>
                <a:gd name="T87" fmla="*/ 32261 h 61"/>
                <a:gd name="T88" fmla="*/ 35798 w 100"/>
                <a:gd name="T89" fmla="*/ 77806 h 61"/>
                <a:gd name="T90" fmla="*/ 35798 w 100"/>
                <a:gd name="T91" fmla="*/ 91090 h 61"/>
                <a:gd name="T92" fmla="*/ 5652 w 100"/>
                <a:gd name="T93" fmla="*/ 11576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61">
                  <a:moveTo>
                    <a:pt x="75" y="5"/>
                  </a:moveTo>
                  <a:cubicBezTo>
                    <a:pt x="75" y="5"/>
                    <a:pt x="76" y="5"/>
                    <a:pt x="76" y="5"/>
                  </a:cubicBezTo>
                  <a:cubicBezTo>
                    <a:pt x="78" y="6"/>
                    <a:pt x="78" y="8"/>
                    <a:pt x="77" y="13"/>
                  </a:cubicBezTo>
                  <a:cubicBezTo>
                    <a:pt x="77" y="15"/>
                    <a:pt x="76" y="17"/>
                    <a:pt x="75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75" y="35"/>
                  </a:moveTo>
                  <a:cubicBezTo>
                    <a:pt x="82" y="33"/>
                    <a:pt x="91" y="32"/>
                    <a:pt x="100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1" y="36"/>
                    <a:pt x="82" y="37"/>
                    <a:pt x="75" y="39"/>
                  </a:cubicBezTo>
                  <a:lnTo>
                    <a:pt x="75" y="35"/>
                  </a:lnTo>
                  <a:close/>
                  <a:moveTo>
                    <a:pt x="64" y="14"/>
                  </a:moveTo>
                  <a:cubicBezTo>
                    <a:pt x="64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4"/>
                    <a:pt x="66" y="14"/>
                    <a:pt x="66" y="15"/>
                  </a:cubicBezTo>
                  <a:cubicBezTo>
                    <a:pt x="69" y="11"/>
                    <a:pt x="73" y="6"/>
                    <a:pt x="75" y="5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2" y="24"/>
                    <a:pt x="68" y="29"/>
                    <a:pt x="64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23"/>
                    <a:pt x="71" y="18"/>
                    <a:pt x="73" y="13"/>
                  </a:cubicBezTo>
                  <a:cubicBezTo>
                    <a:pt x="72" y="14"/>
                    <a:pt x="70" y="16"/>
                    <a:pt x="69" y="18"/>
                  </a:cubicBezTo>
                  <a:cubicBezTo>
                    <a:pt x="67" y="21"/>
                    <a:pt x="65" y="24"/>
                    <a:pt x="64" y="25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4"/>
                    <a:pt x="64" y="14"/>
                    <a:pt x="64" y="14"/>
                  </a:cubicBezTo>
                  <a:close/>
                  <a:moveTo>
                    <a:pt x="64" y="38"/>
                  </a:moveTo>
                  <a:cubicBezTo>
                    <a:pt x="67" y="37"/>
                    <a:pt x="71" y="35"/>
                    <a:pt x="75" y="35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40"/>
                    <a:pt x="67" y="41"/>
                    <a:pt x="64" y="42"/>
                  </a:cubicBezTo>
                  <a:lnTo>
                    <a:pt x="64" y="38"/>
                  </a:lnTo>
                  <a:close/>
                  <a:moveTo>
                    <a:pt x="46" y="23"/>
                  </a:moveTo>
                  <a:cubicBezTo>
                    <a:pt x="47" y="23"/>
                    <a:pt x="48" y="22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0" y="26"/>
                    <a:pt x="48" y="30"/>
                  </a:cubicBezTo>
                  <a:cubicBezTo>
                    <a:pt x="49" y="29"/>
                    <a:pt x="50" y="28"/>
                    <a:pt x="51" y="27"/>
                  </a:cubicBezTo>
                  <a:cubicBezTo>
                    <a:pt x="56" y="21"/>
                    <a:pt x="61" y="15"/>
                    <a:pt x="64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3" y="17"/>
                    <a:pt x="63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4" y="21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60" y="23"/>
                    <a:pt x="61" y="21"/>
                  </a:cubicBezTo>
                  <a:cubicBezTo>
                    <a:pt x="59" y="23"/>
                    <a:pt x="57" y="26"/>
                    <a:pt x="54" y="29"/>
                  </a:cubicBezTo>
                  <a:cubicBezTo>
                    <a:pt x="51" y="33"/>
                    <a:pt x="49" y="36"/>
                    <a:pt x="46" y="3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7"/>
                    <a:pt x="46" y="27"/>
                  </a:cubicBezTo>
                  <a:cubicBezTo>
                    <a:pt x="46" y="23"/>
                    <a:pt x="46" y="23"/>
                    <a:pt x="46" y="23"/>
                  </a:cubicBezTo>
                  <a:close/>
                  <a:moveTo>
                    <a:pt x="64" y="33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58" y="33"/>
                    <a:pt x="52" y="38"/>
                    <a:pt x="46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0" y="47"/>
                    <a:pt x="56" y="45"/>
                    <a:pt x="64" y="42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0" y="39"/>
                    <a:pt x="58" y="40"/>
                    <a:pt x="55" y="41"/>
                  </a:cubicBezTo>
                  <a:cubicBezTo>
                    <a:pt x="58" y="39"/>
                    <a:pt x="61" y="36"/>
                    <a:pt x="64" y="33"/>
                  </a:cubicBezTo>
                  <a:close/>
                  <a:moveTo>
                    <a:pt x="44" y="26"/>
                  </a:moveTo>
                  <a:cubicBezTo>
                    <a:pt x="45" y="25"/>
                    <a:pt x="46" y="24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9"/>
                    <a:pt x="44" y="40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26"/>
                    <a:pt x="44" y="26"/>
                    <a:pt x="44" y="26"/>
                  </a:cubicBezTo>
                  <a:close/>
                  <a:moveTo>
                    <a:pt x="46" y="50"/>
                  </a:moveTo>
                  <a:cubicBezTo>
                    <a:pt x="45" y="50"/>
                    <a:pt x="44" y="51"/>
                    <a:pt x="44" y="5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3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50"/>
                  </a:lnTo>
                  <a:close/>
                  <a:moveTo>
                    <a:pt x="19" y="0"/>
                  </a:moveTo>
                  <a:cubicBezTo>
                    <a:pt x="20" y="0"/>
                    <a:pt x="22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7" y="7"/>
                    <a:pt x="28" y="11"/>
                  </a:cubicBezTo>
                  <a:cubicBezTo>
                    <a:pt x="28" y="18"/>
                    <a:pt x="26" y="28"/>
                    <a:pt x="19" y="4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23"/>
                    <a:pt x="24" y="16"/>
                    <a:pt x="24" y="11"/>
                  </a:cubicBezTo>
                  <a:cubicBezTo>
                    <a:pt x="23" y="8"/>
                    <a:pt x="22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4"/>
                    <a:pt x="19" y="5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9" y="48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2" y="53"/>
                    <a:pt x="26" y="51"/>
                    <a:pt x="31" y="46"/>
                  </a:cubicBezTo>
                  <a:cubicBezTo>
                    <a:pt x="35" y="42"/>
                    <a:pt x="39" y="37"/>
                    <a:pt x="42" y="34"/>
                  </a:cubicBezTo>
                  <a:cubicBezTo>
                    <a:pt x="40" y="38"/>
                    <a:pt x="40" y="40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3" y="41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4" y="3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1" y="28"/>
                    <a:pt x="40" y="30"/>
                  </a:cubicBezTo>
                  <a:cubicBezTo>
                    <a:pt x="36" y="34"/>
                    <a:pt x="32" y="39"/>
                    <a:pt x="28" y="43"/>
                  </a:cubicBezTo>
                  <a:cubicBezTo>
                    <a:pt x="24" y="47"/>
                    <a:pt x="21" y="49"/>
                    <a:pt x="19" y="48"/>
                  </a:cubicBezTo>
                  <a:close/>
                  <a:moveTo>
                    <a:pt x="44" y="51"/>
                  </a:moveTo>
                  <a:cubicBezTo>
                    <a:pt x="43" y="52"/>
                    <a:pt x="43" y="52"/>
                    <a:pt x="43" y="52"/>
                  </a:cubicBezTo>
                  <a:cubicBezTo>
                    <a:pt x="40" y="53"/>
                    <a:pt x="39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1"/>
                    <a:pt x="37" y="50"/>
                    <a:pt x="39" y="48"/>
                  </a:cubicBezTo>
                  <a:cubicBezTo>
                    <a:pt x="40" y="47"/>
                    <a:pt x="42" y="46"/>
                    <a:pt x="44" y="44"/>
                  </a:cubicBezTo>
                  <a:lnTo>
                    <a:pt x="44" y="51"/>
                  </a:lnTo>
                  <a:close/>
                  <a:moveTo>
                    <a:pt x="0" y="59"/>
                  </a:moveTo>
                  <a:cubicBezTo>
                    <a:pt x="5" y="54"/>
                    <a:pt x="8" y="49"/>
                    <a:pt x="11" y="44"/>
                  </a:cubicBezTo>
                  <a:cubicBezTo>
                    <a:pt x="10" y="38"/>
                    <a:pt x="9" y="29"/>
                    <a:pt x="10" y="17"/>
                  </a:cubicBezTo>
                  <a:cubicBezTo>
                    <a:pt x="10" y="9"/>
                    <a:pt x="12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8" y="1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7"/>
                    <a:pt x="14" y="10"/>
                    <a:pt x="14" y="17"/>
                  </a:cubicBezTo>
                  <a:cubicBezTo>
                    <a:pt x="13" y="26"/>
                    <a:pt x="14" y="34"/>
                    <a:pt x="15" y="39"/>
                  </a:cubicBezTo>
                  <a:cubicBezTo>
                    <a:pt x="16" y="37"/>
                    <a:pt x="18" y="34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2"/>
                    <a:pt x="17" y="43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8"/>
                    <a:pt x="19" y="4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3" y="49"/>
                  </a:cubicBezTo>
                  <a:cubicBezTo>
                    <a:pt x="11" y="53"/>
                    <a:pt x="7" y="57"/>
                    <a:pt x="3" y="6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" name="Freeform 209"/>
            <p:cNvSpPr/>
            <p:nvPr/>
          </p:nvSpPr>
          <p:spPr bwMode="auto">
            <a:xfrm>
              <a:off x="4957533" y="3071724"/>
              <a:ext cx="245890" cy="121349"/>
            </a:xfrm>
            <a:custGeom>
              <a:avLst/>
              <a:gdLst>
                <a:gd name="T0" fmla="*/ 0 w 308"/>
                <a:gd name="T1" fmla="*/ 98197 h 152"/>
                <a:gd name="T2" fmla="*/ 236310 w 308"/>
                <a:gd name="T3" fmla="*/ 0 h 152"/>
                <a:gd name="T4" fmla="*/ 245890 w 308"/>
                <a:gd name="T5" fmla="*/ 24749 h 152"/>
                <a:gd name="T6" fmla="*/ 9580 w 308"/>
                <a:gd name="T7" fmla="*/ 121349 h 152"/>
                <a:gd name="T8" fmla="*/ 0 w 308"/>
                <a:gd name="T9" fmla="*/ 98197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152">
                  <a:moveTo>
                    <a:pt x="0" y="123"/>
                  </a:moveTo>
                  <a:lnTo>
                    <a:pt x="296" y="0"/>
                  </a:lnTo>
                  <a:lnTo>
                    <a:pt x="308" y="31"/>
                  </a:lnTo>
                  <a:lnTo>
                    <a:pt x="12" y="15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" name="Freeform 210"/>
            <p:cNvSpPr/>
            <p:nvPr/>
          </p:nvSpPr>
          <p:spPr bwMode="auto">
            <a:xfrm>
              <a:off x="4897657" y="3086893"/>
              <a:ext cx="405559" cy="186813"/>
            </a:xfrm>
            <a:custGeom>
              <a:avLst/>
              <a:gdLst>
                <a:gd name="T0" fmla="*/ 0 w 508"/>
                <a:gd name="T1" fmla="*/ 164459 h 234"/>
                <a:gd name="T2" fmla="*/ 395979 w 508"/>
                <a:gd name="T3" fmla="*/ 0 h 234"/>
                <a:gd name="T4" fmla="*/ 405559 w 508"/>
                <a:gd name="T5" fmla="*/ 23152 h 234"/>
                <a:gd name="T6" fmla="*/ 8782 w 508"/>
                <a:gd name="T7" fmla="*/ 186813 h 234"/>
                <a:gd name="T8" fmla="*/ 0 w 508"/>
                <a:gd name="T9" fmla="*/ 16445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8" h="234">
                  <a:moveTo>
                    <a:pt x="0" y="206"/>
                  </a:moveTo>
                  <a:lnTo>
                    <a:pt x="496" y="0"/>
                  </a:lnTo>
                  <a:lnTo>
                    <a:pt x="508" y="29"/>
                  </a:lnTo>
                  <a:lnTo>
                    <a:pt x="11" y="23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" name="Freeform 211"/>
            <p:cNvSpPr/>
            <p:nvPr/>
          </p:nvSpPr>
          <p:spPr bwMode="auto">
            <a:xfrm>
              <a:off x="4914422" y="3128407"/>
              <a:ext cx="405559" cy="186813"/>
            </a:xfrm>
            <a:custGeom>
              <a:avLst/>
              <a:gdLst>
                <a:gd name="T0" fmla="*/ 0 w 508"/>
                <a:gd name="T1" fmla="*/ 162863 h 234"/>
                <a:gd name="T2" fmla="*/ 396777 w 508"/>
                <a:gd name="T3" fmla="*/ 0 h 234"/>
                <a:gd name="T4" fmla="*/ 405559 w 508"/>
                <a:gd name="T5" fmla="*/ 23152 h 234"/>
                <a:gd name="T6" fmla="*/ 9580 w 508"/>
                <a:gd name="T7" fmla="*/ 186813 h 234"/>
                <a:gd name="T8" fmla="*/ 0 w 508"/>
                <a:gd name="T9" fmla="*/ 162863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8" h="234">
                  <a:moveTo>
                    <a:pt x="0" y="204"/>
                  </a:moveTo>
                  <a:lnTo>
                    <a:pt x="497" y="0"/>
                  </a:lnTo>
                  <a:lnTo>
                    <a:pt x="508" y="29"/>
                  </a:lnTo>
                  <a:lnTo>
                    <a:pt x="12" y="2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" name="Freeform 212"/>
            <p:cNvSpPr/>
            <p:nvPr/>
          </p:nvSpPr>
          <p:spPr bwMode="auto">
            <a:xfrm>
              <a:off x="4931187" y="3168324"/>
              <a:ext cx="406357" cy="186813"/>
            </a:xfrm>
            <a:custGeom>
              <a:avLst/>
              <a:gdLst>
                <a:gd name="T0" fmla="*/ 0 w 509"/>
                <a:gd name="T1" fmla="*/ 164459 h 234"/>
                <a:gd name="T2" fmla="*/ 396777 w 509"/>
                <a:gd name="T3" fmla="*/ 0 h 234"/>
                <a:gd name="T4" fmla="*/ 406357 w 509"/>
                <a:gd name="T5" fmla="*/ 22354 h 234"/>
                <a:gd name="T6" fmla="*/ 9580 w 509"/>
                <a:gd name="T7" fmla="*/ 186813 h 234"/>
                <a:gd name="T8" fmla="*/ 0 w 509"/>
                <a:gd name="T9" fmla="*/ 16445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9" h="234">
                  <a:moveTo>
                    <a:pt x="0" y="206"/>
                  </a:moveTo>
                  <a:lnTo>
                    <a:pt x="497" y="0"/>
                  </a:lnTo>
                  <a:lnTo>
                    <a:pt x="509" y="28"/>
                  </a:lnTo>
                  <a:lnTo>
                    <a:pt x="12" y="23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" name="Freeform 213"/>
            <p:cNvSpPr/>
            <p:nvPr/>
          </p:nvSpPr>
          <p:spPr bwMode="auto">
            <a:xfrm>
              <a:off x="4947953" y="3291270"/>
              <a:ext cx="208368" cy="103785"/>
            </a:xfrm>
            <a:custGeom>
              <a:avLst/>
              <a:gdLst>
                <a:gd name="T0" fmla="*/ 0 w 261"/>
                <a:gd name="T1" fmla="*/ 80633 h 130"/>
                <a:gd name="T2" fmla="*/ 198788 w 261"/>
                <a:gd name="T3" fmla="*/ 0 h 130"/>
                <a:gd name="T4" fmla="*/ 208368 w 261"/>
                <a:gd name="T5" fmla="*/ 22354 h 130"/>
                <a:gd name="T6" fmla="*/ 9580 w 261"/>
                <a:gd name="T7" fmla="*/ 103785 h 130"/>
                <a:gd name="T8" fmla="*/ 0 w 261"/>
                <a:gd name="T9" fmla="*/ 80633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130">
                  <a:moveTo>
                    <a:pt x="0" y="101"/>
                  </a:moveTo>
                  <a:lnTo>
                    <a:pt x="249" y="0"/>
                  </a:lnTo>
                  <a:lnTo>
                    <a:pt x="261" y="28"/>
                  </a:lnTo>
                  <a:lnTo>
                    <a:pt x="12" y="13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" name="Freeform 214"/>
            <p:cNvSpPr/>
            <p:nvPr/>
          </p:nvSpPr>
          <p:spPr bwMode="auto">
            <a:xfrm>
              <a:off x="4844168" y="3332784"/>
              <a:ext cx="162862" cy="256270"/>
            </a:xfrm>
            <a:custGeom>
              <a:avLst/>
              <a:gdLst>
                <a:gd name="T0" fmla="*/ 109837 w 86"/>
                <a:gd name="T1" fmla="*/ 0 h 136"/>
                <a:gd name="T2" fmla="*/ 7575 w 86"/>
                <a:gd name="T3" fmla="*/ 192203 h 136"/>
                <a:gd name="T4" fmla="*/ 17044 w 86"/>
                <a:gd name="T5" fmla="*/ 248733 h 136"/>
                <a:gd name="T6" fmla="*/ 17044 w 86"/>
                <a:gd name="T7" fmla="*/ 248733 h 136"/>
                <a:gd name="T8" fmla="*/ 62494 w 86"/>
                <a:gd name="T9" fmla="*/ 233658 h 136"/>
                <a:gd name="T10" fmla="*/ 140137 w 86"/>
                <a:gd name="T11" fmla="*/ 82911 h 136"/>
                <a:gd name="T12" fmla="*/ 109837 w 86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36">
                  <a:moveTo>
                    <a:pt x="58" y="0"/>
                  </a:moveTo>
                  <a:cubicBezTo>
                    <a:pt x="4" y="102"/>
                    <a:pt x="4" y="102"/>
                    <a:pt x="4" y="102"/>
                  </a:cubicBezTo>
                  <a:cubicBezTo>
                    <a:pt x="0" y="111"/>
                    <a:pt x="0" y="127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7" y="136"/>
                    <a:pt x="28" y="133"/>
                    <a:pt x="33" y="12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86" y="21"/>
                    <a:pt x="65" y="3"/>
                    <a:pt x="58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8" name="Freeform 215"/>
            <p:cNvSpPr/>
            <p:nvPr/>
          </p:nvSpPr>
          <p:spPr bwMode="auto">
            <a:xfrm>
              <a:off x="5382252" y="3280093"/>
              <a:ext cx="128533" cy="195595"/>
            </a:xfrm>
            <a:custGeom>
              <a:avLst/>
              <a:gdLst>
                <a:gd name="T0" fmla="*/ 20792 w 68"/>
                <a:gd name="T1" fmla="*/ 189953 h 104"/>
                <a:gd name="T2" fmla="*/ 20792 w 68"/>
                <a:gd name="T3" fmla="*/ 189953 h 104"/>
                <a:gd name="T4" fmla="*/ 7561 w 68"/>
                <a:gd name="T5" fmla="*/ 152338 h 104"/>
                <a:gd name="T6" fmla="*/ 71827 w 68"/>
                <a:gd name="T7" fmla="*/ 20688 h 104"/>
                <a:gd name="T8" fmla="*/ 107741 w 68"/>
                <a:gd name="T9" fmla="*/ 5642 h 104"/>
                <a:gd name="T10" fmla="*/ 107741 w 68"/>
                <a:gd name="T11" fmla="*/ 5642 h 104"/>
                <a:gd name="T12" fmla="*/ 122862 w 68"/>
                <a:gd name="T13" fmla="*/ 43257 h 104"/>
                <a:gd name="T14" fmla="*/ 58596 w 68"/>
                <a:gd name="T15" fmla="*/ 174907 h 104"/>
                <a:gd name="T16" fmla="*/ 20792 w 68"/>
                <a:gd name="T17" fmla="*/ 189953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04">
                  <a:moveTo>
                    <a:pt x="11" y="101"/>
                  </a:moveTo>
                  <a:cubicBezTo>
                    <a:pt x="11" y="101"/>
                    <a:pt x="11" y="101"/>
                    <a:pt x="11" y="101"/>
                  </a:cubicBezTo>
                  <a:cubicBezTo>
                    <a:pt x="4" y="97"/>
                    <a:pt x="0" y="88"/>
                    <a:pt x="4" y="8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3"/>
                    <a:pt x="50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5" y="7"/>
                    <a:pt x="68" y="15"/>
                    <a:pt x="65" y="2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7" y="100"/>
                    <a:pt x="19" y="104"/>
                    <a:pt x="11" y="10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9" name="Freeform 216"/>
            <p:cNvSpPr/>
            <p:nvPr/>
          </p:nvSpPr>
          <p:spPr bwMode="auto">
            <a:xfrm>
              <a:off x="5441329" y="3259336"/>
              <a:ext cx="105381" cy="218747"/>
            </a:xfrm>
            <a:custGeom>
              <a:avLst/>
              <a:gdLst>
                <a:gd name="T0" fmla="*/ 24463 w 56"/>
                <a:gd name="T1" fmla="*/ 213090 h 116"/>
                <a:gd name="T2" fmla="*/ 24463 w 56"/>
                <a:gd name="T3" fmla="*/ 213090 h 116"/>
                <a:gd name="T4" fmla="*/ 5645 w 56"/>
                <a:gd name="T5" fmla="*/ 179146 h 116"/>
                <a:gd name="T6" fmla="*/ 39518 w 56"/>
                <a:gd name="T7" fmla="*/ 24515 h 116"/>
                <a:gd name="T8" fmla="*/ 75272 w 56"/>
                <a:gd name="T9" fmla="*/ 3772 h 116"/>
                <a:gd name="T10" fmla="*/ 75272 w 56"/>
                <a:gd name="T11" fmla="*/ 3772 h 116"/>
                <a:gd name="T12" fmla="*/ 101617 w 56"/>
                <a:gd name="T13" fmla="*/ 52801 h 116"/>
                <a:gd name="T14" fmla="*/ 60218 w 56"/>
                <a:gd name="T15" fmla="*/ 194232 h 116"/>
                <a:gd name="T16" fmla="*/ 24463 w 56"/>
                <a:gd name="T17" fmla="*/ 21309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116">
                  <a:moveTo>
                    <a:pt x="13" y="113"/>
                  </a:moveTo>
                  <a:cubicBezTo>
                    <a:pt x="13" y="113"/>
                    <a:pt x="13" y="113"/>
                    <a:pt x="13" y="113"/>
                  </a:cubicBezTo>
                  <a:cubicBezTo>
                    <a:pt x="5" y="111"/>
                    <a:pt x="0" y="103"/>
                    <a:pt x="3" y="9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5"/>
                    <a:pt x="32" y="0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8" y="4"/>
                    <a:pt x="56" y="20"/>
                    <a:pt x="54" y="28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29" y="111"/>
                    <a:pt x="21" y="116"/>
                    <a:pt x="13" y="11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0" name="Freeform 217"/>
            <p:cNvSpPr/>
            <p:nvPr/>
          </p:nvSpPr>
          <p:spPr bwMode="auto">
            <a:xfrm>
              <a:off x="5503600" y="3268118"/>
              <a:ext cx="116558" cy="204377"/>
            </a:xfrm>
            <a:custGeom>
              <a:avLst/>
              <a:gdLst>
                <a:gd name="T0" fmla="*/ 28200 w 62"/>
                <a:gd name="T1" fmla="*/ 204377 h 108"/>
                <a:gd name="T2" fmla="*/ 28200 w 62"/>
                <a:gd name="T3" fmla="*/ 204377 h 108"/>
                <a:gd name="T4" fmla="*/ 0 w 62"/>
                <a:gd name="T5" fmla="*/ 175991 h 108"/>
                <a:gd name="T6" fmla="*/ 1880 w 62"/>
                <a:gd name="T7" fmla="*/ 28386 h 108"/>
                <a:gd name="T8" fmla="*/ 30079 w 62"/>
                <a:gd name="T9" fmla="*/ 0 h 108"/>
                <a:gd name="T10" fmla="*/ 30079 w 62"/>
                <a:gd name="T11" fmla="*/ 0 h 108"/>
                <a:gd name="T12" fmla="*/ 116558 w 62"/>
                <a:gd name="T13" fmla="*/ 49202 h 108"/>
                <a:gd name="T14" fmla="*/ 56399 w 62"/>
                <a:gd name="T15" fmla="*/ 175991 h 108"/>
                <a:gd name="T16" fmla="*/ 28200 w 62"/>
                <a:gd name="T17" fmla="*/ 20437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08"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  <a:cubicBezTo>
                    <a:pt x="7" y="108"/>
                    <a:pt x="0" y="102"/>
                    <a:pt x="0" y="9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62" y="18"/>
                    <a:pt x="62" y="26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101"/>
                    <a:pt x="24" y="108"/>
                    <a:pt x="15" y="10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1" name="Freeform 218"/>
            <p:cNvSpPr/>
            <p:nvPr/>
          </p:nvSpPr>
          <p:spPr bwMode="auto">
            <a:xfrm>
              <a:off x="5546711" y="3313624"/>
              <a:ext cx="213158" cy="181225"/>
            </a:xfrm>
            <a:custGeom>
              <a:avLst/>
              <a:gdLst>
                <a:gd name="T0" fmla="*/ 103749 w 113"/>
                <a:gd name="T1" fmla="*/ 16990 h 96"/>
                <a:gd name="T2" fmla="*/ 207499 w 113"/>
                <a:gd name="T3" fmla="*/ 115153 h 96"/>
                <a:gd name="T4" fmla="*/ 92431 w 113"/>
                <a:gd name="T5" fmla="*/ 175562 h 96"/>
                <a:gd name="T6" fmla="*/ 3773 w 113"/>
                <a:gd name="T7" fmla="*/ 100051 h 96"/>
                <a:gd name="T8" fmla="*/ 103749 w 113"/>
                <a:gd name="T9" fmla="*/ 1699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96">
                  <a:moveTo>
                    <a:pt x="55" y="9"/>
                  </a:moveTo>
                  <a:cubicBezTo>
                    <a:pt x="85" y="0"/>
                    <a:pt x="113" y="39"/>
                    <a:pt x="110" y="61"/>
                  </a:cubicBezTo>
                  <a:cubicBezTo>
                    <a:pt x="107" y="83"/>
                    <a:pt x="80" y="96"/>
                    <a:pt x="49" y="93"/>
                  </a:cubicBezTo>
                  <a:cubicBezTo>
                    <a:pt x="18" y="91"/>
                    <a:pt x="0" y="65"/>
                    <a:pt x="2" y="53"/>
                  </a:cubicBezTo>
                  <a:cubicBezTo>
                    <a:pt x="4" y="41"/>
                    <a:pt x="25" y="18"/>
                    <a:pt x="55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2" name="Freeform 219"/>
            <p:cNvSpPr/>
            <p:nvPr/>
          </p:nvSpPr>
          <p:spPr bwMode="auto">
            <a:xfrm>
              <a:off x="5518769" y="3194670"/>
              <a:ext cx="205174" cy="192402"/>
            </a:xfrm>
            <a:custGeom>
              <a:avLst/>
              <a:gdLst>
                <a:gd name="T0" fmla="*/ 197645 w 109"/>
                <a:gd name="T1" fmla="*/ 171653 h 102"/>
                <a:gd name="T2" fmla="*/ 197645 w 109"/>
                <a:gd name="T3" fmla="*/ 171653 h 102"/>
                <a:gd name="T4" fmla="*/ 158116 w 109"/>
                <a:gd name="T5" fmla="*/ 182971 h 102"/>
                <a:gd name="T6" fmla="*/ 18823 w 109"/>
                <a:gd name="T7" fmla="*/ 56589 h 102"/>
                <a:gd name="T8" fmla="*/ 9412 w 109"/>
                <a:gd name="T9" fmla="*/ 18863 h 102"/>
                <a:gd name="T10" fmla="*/ 9412 w 109"/>
                <a:gd name="T11" fmla="*/ 18863 h 102"/>
                <a:gd name="T12" fmla="*/ 47058 w 109"/>
                <a:gd name="T13" fmla="*/ 7545 h 102"/>
                <a:gd name="T14" fmla="*/ 186351 w 109"/>
                <a:gd name="T15" fmla="*/ 133927 h 102"/>
                <a:gd name="T16" fmla="*/ 197645 w 109"/>
                <a:gd name="T17" fmla="*/ 171653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02">
                  <a:moveTo>
                    <a:pt x="105" y="91"/>
                  </a:moveTo>
                  <a:cubicBezTo>
                    <a:pt x="105" y="91"/>
                    <a:pt x="105" y="91"/>
                    <a:pt x="105" y="91"/>
                  </a:cubicBezTo>
                  <a:cubicBezTo>
                    <a:pt x="101" y="98"/>
                    <a:pt x="90" y="102"/>
                    <a:pt x="84" y="97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4" y="25"/>
                    <a:pt x="0" y="1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3"/>
                    <a:pt x="18" y="0"/>
                    <a:pt x="25" y="4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6"/>
                    <a:pt x="109" y="84"/>
                    <a:pt x="105" y="9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3" name="Freeform 220"/>
            <p:cNvSpPr/>
            <p:nvPr/>
          </p:nvSpPr>
          <p:spPr bwMode="auto">
            <a:xfrm>
              <a:off x="5405404" y="3197065"/>
              <a:ext cx="175636" cy="110970"/>
            </a:xfrm>
            <a:custGeom>
              <a:avLst/>
              <a:gdLst>
                <a:gd name="T0" fmla="*/ 5666 w 93"/>
                <a:gd name="T1" fmla="*/ 88400 h 59"/>
                <a:gd name="T2" fmla="*/ 5666 w 93"/>
                <a:gd name="T3" fmla="*/ 88400 h 59"/>
                <a:gd name="T4" fmla="*/ 22663 w 93"/>
                <a:gd name="T5" fmla="*/ 52664 h 59"/>
                <a:gd name="T6" fmla="*/ 134088 w 93"/>
                <a:gd name="T7" fmla="*/ 5643 h 59"/>
                <a:gd name="T8" fmla="*/ 169970 w 93"/>
                <a:gd name="T9" fmla="*/ 22570 h 59"/>
                <a:gd name="T10" fmla="*/ 169970 w 93"/>
                <a:gd name="T11" fmla="*/ 22570 h 59"/>
                <a:gd name="T12" fmla="*/ 154862 w 93"/>
                <a:gd name="T13" fmla="*/ 58306 h 59"/>
                <a:gd name="T14" fmla="*/ 41548 w 93"/>
                <a:gd name="T15" fmla="*/ 105327 h 59"/>
                <a:gd name="T16" fmla="*/ 5666 w 93"/>
                <a:gd name="T17" fmla="*/ 8840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59"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8" y="0"/>
                    <a:pt x="87" y="4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9"/>
                    <a:pt x="89" y="28"/>
                    <a:pt x="82" y="3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5" y="59"/>
                    <a:pt x="6" y="55"/>
                    <a:pt x="3" y="4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4" name="Freeform 221"/>
            <p:cNvSpPr/>
            <p:nvPr/>
          </p:nvSpPr>
          <p:spPr bwMode="auto">
            <a:xfrm>
              <a:off x="5322376" y="3247361"/>
              <a:ext cx="142904" cy="189209"/>
            </a:xfrm>
            <a:custGeom>
              <a:avLst/>
              <a:gdLst>
                <a:gd name="T0" fmla="*/ 18803 w 76"/>
                <a:gd name="T1" fmla="*/ 181641 h 100"/>
                <a:gd name="T2" fmla="*/ 18803 w 76"/>
                <a:gd name="T3" fmla="*/ 181641 h 100"/>
                <a:gd name="T4" fmla="*/ 9402 w 76"/>
                <a:gd name="T5" fmla="*/ 143799 h 100"/>
                <a:gd name="T6" fmla="*/ 86495 w 76"/>
                <a:gd name="T7" fmla="*/ 17029 h 100"/>
                <a:gd name="T8" fmla="*/ 124101 w 76"/>
                <a:gd name="T9" fmla="*/ 7568 h 100"/>
                <a:gd name="T10" fmla="*/ 124101 w 76"/>
                <a:gd name="T11" fmla="*/ 7568 h 100"/>
                <a:gd name="T12" fmla="*/ 135383 w 76"/>
                <a:gd name="T13" fmla="*/ 45410 h 100"/>
                <a:gd name="T14" fmla="*/ 58290 w 76"/>
                <a:gd name="T15" fmla="*/ 170288 h 100"/>
                <a:gd name="T16" fmla="*/ 18803 w 76"/>
                <a:gd name="T17" fmla="*/ 18164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00">
                  <a:moveTo>
                    <a:pt x="10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3" y="92"/>
                    <a:pt x="0" y="82"/>
                    <a:pt x="5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0" y="2"/>
                    <a:pt x="59" y="0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3" y="8"/>
                    <a:pt x="76" y="17"/>
                    <a:pt x="72" y="24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6" y="97"/>
                    <a:pt x="17" y="100"/>
                    <a:pt x="10" y="9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5" name="Freeform 222"/>
            <p:cNvSpPr/>
            <p:nvPr/>
          </p:nvSpPr>
          <p:spPr bwMode="auto">
            <a:xfrm>
              <a:off x="5505197" y="3193073"/>
              <a:ext cx="174039" cy="226731"/>
            </a:xfrm>
            <a:custGeom>
              <a:avLst/>
              <a:gdLst>
                <a:gd name="T0" fmla="*/ 7567 w 92"/>
                <a:gd name="T1" fmla="*/ 83135 h 120"/>
                <a:gd name="T2" fmla="*/ 58644 w 92"/>
                <a:gd name="T3" fmla="*/ 190832 h 120"/>
                <a:gd name="T4" fmla="*/ 174039 w 92"/>
                <a:gd name="T5" fmla="*/ 226731 h 120"/>
                <a:gd name="T6" fmla="*/ 158905 w 92"/>
                <a:gd name="T7" fmla="*/ 117144 h 120"/>
                <a:gd name="T8" fmla="*/ 7567 w 92"/>
                <a:gd name="T9" fmla="*/ 83135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20">
                  <a:moveTo>
                    <a:pt x="4" y="44"/>
                  </a:moveTo>
                  <a:cubicBezTo>
                    <a:pt x="16" y="52"/>
                    <a:pt x="62" y="84"/>
                    <a:pt x="31" y="101"/>
                  </a:cubicBezTo>
                  <a:cubicBezTo>
                    <a:pt x="0" y="119"/>
                    <a:pt x="92" y="120"/>
                    <a:pt x="92" y="12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42" y="0"/>
                    <a:pt x="4" y="4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" name="Freeform 223"/>
            <p:cNvSpPr/>
            <p:nvPr/>
          </p:nvSpPr>
          <p:spPr bwMode="auto">
            <a:xfrm>
              <a:off x="5639319" y="3312027"/>
              <a:ext cx="126138" cy="171645"/>
            </a:xfrm>
            <a:custGeom>
              <a:avLst/>
              <a:gdLst>
                <a:gd name="T0" fmla="*/ 30337 w 158"/>
                <a:gd name="T1" fmla="*/ 0 h 215"/>
                <a:gd name="T2" fmla="*/ 0 w 158"/>
                <a:gd name="T3" fmla="*/ 139711 h 215"/>
                <a:gd name="T4" fmla="*/ 81431 w 158"/>
                <a:gd name="T5" fmla="*/ 171645 h 215"/>
                <a:gd name="T6" fmla="*/ 126138 w 158"/>
                <a:gd name="T7" fmla="*/ 35926 h 215"/>
                <a:gd name="T8" fmla="*/ 30337 w 158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15">
                  <a:moveTo>
                    <a:pt x="38" y="0"/>
                  </a:moveTo>
                  <a:lnTo>
                    <a:pt x="0" y="175"/>
                  </a:lnTo>
                  <a:lnTo>
                    <a:pt x="102" y="215"/>
                  </a:lnTo>
                  <a:lnTo>
                    <a:pt x="158" y="4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" name="Freeform 224"/>
            <p:cNvSpPr/>
            <p:nvPr/>
          </p:nvSpPr>
          <p:spPr bwMode="auto">
            <a:xfrm>
              <a:off x="5697598" y="3328792"/>
              <a:ext cx="110171" cy="203579"/>
            </a:xfrm>
            <a:custGeom>
              <a:avLst/>
              <a:gdLst>
                <a:gd name="T0" fmla="*/ 58885 w 58"/>
                <a:gd name="T1" fmla="*/ 0 h 108"/>
                <a:gd name="T2" fmla="*/ 0 w 58"/>
                <a:gd name="T3" fmla="*/ 171534 h 108"/>
                <a:gd name="T4" fmla="*/ 93076 w 58"/>
                <a:gd name="T5" fmla="*/ 203579 h 108"/>
                <a:gd name="T6" fmla="*/ 110171 w 58"/>
                <a:gd name="T7" fmla="*/ 62205 h 108"/>
                <a:gd name="T8" fmla="*/ 108272 w 58"/>
                <a:gd name="T9" fmla="*/ 16965 h 108"/>
                <a:gd name="T10" fmla="*/ 58885 w 58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108">
                  <a:moveTo>
                    <a:pt x="31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5" y="84"/>
                    <a:pt x="58" y="59"/>
                    <a:pt x="58" y="33"/>
                  </a:cubicBezTo>
                  <a:cubicBezTo>
                    <a:pt x="58" y="25"/>
                    <a:pt x="58" y="17"/>
                    <a:pt x="57" y="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8" name="Freeform 225"/>
            <p:cNvSpPr/>
            <p:nvPr/>
          </p:nvSpPr>
          <p:spPr bwMode="auto">
            <a:xfrm>
              <a:off x="5323973" y="3176308"/>
              <a:ext cx="222738" cy="299381"/>
            </a:xfrm>
            <a:custGeom>
              <a:avLst/>
              <a:gdLst>
                <a:gd name="T0" fmla="*/ 11326 w 118"/>
                <a:gd name="T1" fmla="*/ 246660 h 159"/>
                <a:gd name="T2" fmla="*/ 0 w 118"/>
                <a:gd name="T3" fmla="*/ 299381 h 159"/>
                <a:gd name="T4" fmla="*/ 47190 w 118"/>
                <a:gd name="T5" fmla="*/ 271138 h 159"/>
                <a:gd name="T6" fmla="*/ 222738 w 118"/>
                <a:gd name="T7" fmla="*/ 26361 h 159"/>
                <a:gd name="T8" fmla="*/ 186873 w 118"/>
                <a:gd name="T9" fmla="*/ 0 h 159"/>
                <a:gd name="T10" fmla="*/ 11326 w 118"/>
                <a:gd name="T11" fmla="*/ 24666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" h="159">
                  <a:moveTo>
                    <a:pt x="6" y="13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2" y="8"/>
                    <a:pt x="106" y="3"/>
                    <a:pt x="99" y="0"/>
                  </a:cubicBezTo>
                  <a:lnTo>
                    <a:pt x="6" y="131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9" name="Freeform 226"/>
            <p:cNvSpPr/>
            <p:nvPr/>
          </p:nvSpPr>
          <p:spPr bwMode="auto">
            <a:xfrm>
              <a:off x="5376663" y="3371903"/>
              <a:ext cx="230721" cy="77440"/>
            </a:xfrm>
            <a:custGeom>
              <a:avLst/>
              <a:gdLst>
                <a:gd name="T0" fmla="*/ 230721 w 122"/>
                <a:gd name="T1" fmla="*/ 43442 h 41"/>
                <a:gd name="T2" fmla="*/ 230721 w 122"/>
                <a:gd name="T3" fmla="*/ 43442 h 41"/>
                <a:gd name="T4" fmla="*/ 196680 w 122"/>
                <a:gd name="T5" fmla="*/ 77440 h 41"/>
                <a:gd name="T6" fmla="*/ 34041 w 122"/>
                <a:gd name="T7" fmla="*/ 66107 h 41"/>
                <a:gd name="T8" fmla="*/ 0 w 122"/>
                <a:gd name="T9" fmla="*/ 33998 h 41"/>
                <a:gd name="T10" fmla="*/ 0 w 122"/>
                <a:gd name="T11" fmla="*/ 33998 h 41"/>
                <a:gd name="T12" fmla="*/ 32150 w 122"/>
                <a:gd name="T13" fmla="*/ 0 h 41"/>
                <a:gd name="T14" fmla="*/ 196680 w 122"/>
                <a:gd name="T15" fmla="*/ 11333 h 41"/>
                <a:gd name="T16" fmla="*/ 230721 w 122"/>
                <a:gd name="T17" fmla="*/ 43442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41">
                  <a:moveTo>
                    <a:pt x="122" y="23"/>
                  </a:moveTo>
                  <a:cubicBezTo>
                    <a:pt x="122" y="23"/>
                    <a:pt x="122" y="23"/>
                    <a:pt x="122" y="23"/>
                  </a:cubicBezTo>
                  <a:cubicBezTo>
                    <a:pt x="122" y="32"/>
                    <a:pt x="114" y="41"/>
                    <a:pt x="104" y="4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1"/>
                    <a:pt x="17" y="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13" y="6"/>
                    <a:pt x="121" y="13"/>
                    <a:pt x="122" y="2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" name="Freeform 72"/>
          <p:cNvSpPr/>
          <p:nvPr/>
        </p:nvSpPr>
        <p:spPr bwMode="auto">
          <a:xfrm>
            <a:off x="6942495" y="5600167"/>
            <a:ext cx="1948755" cy="1157442"/>
          </a:xfrm>
          <a:custGeom>
            <a:avLst/>
            <a:gdLst>
              <a:gd name="T0" fmla="*/ 12 w 988"/>
              <a:gd name="T1" fmla="*/ 587 h 587"/>
              <a:gd name="T2" fmla="*/ 976 w 988"/>
              <a:gd name="T3" fmla="*/ 587 h 587"/>
              <a:gd name="T4" fmla="*/ 988 w 988"/>
              <a:gd name="T5" fmla="*/ 575 h 587"/>
              <a:gd name="T6" fmla="*/ 988 w 988"/>
              <a:gd name="T7" fmla="*/ 12 h 587"/>
              <a:gd name="T8" fmla="*/ 976 w 988"/>
              <a:gd name="T9" fmla="*/ 0 h 587"/>
              <a:gd name="T10" fmla="*/ 12 w 988"/>
              <a:gd name="T11" fmla="*/ 0 h 587"/>
              <a:gd name="T12" fmla="*/ 0 w 988"/>
              <a:gd name="T13" fmla="*/ 12 h 587"/>
              <a:gd name="T14" fmla="*/ 0 w 988"/>
              <a:gd name="T15" fmla="*/ 575 h 587"/>
              <a:gd name="T16" fmla="*/ 12 w 988"/>
              <a:gd name="T17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8" h="587">
                <a:moveTo>
                  <a:pt x="12" y="587"/>
                </a:moveTo>
                <a:cubicBezTo>
                  <a:pt x="976" y="587"/>
                  <a:pt x="976" y="587"/>
                  <a:pt x="976" y="587"/>
                </a:cubicBezTo>
                <a:cubicBezTo>
                  <a:pt x="983" y="587"/>
                  <a:pt x="988" y="582"/>
                  <a:pt x="988" y="575"/>
                </a:cubicBezTo>
                <a:cubicBezTo>
                  <a:pt x="988" y="12"/>
                  <a:pt x="988" y="12"/>
                  <a:pt x="988" y="12"/>
                </a:cubicBezTo>
                <a:cubicBezTo>
                  <a:pt x="988" y="5"/>
                  <a:pt x="983" y="0"/>
                  <a:pt x="9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582"/>
                  <a:pt x="5" y="587"/>
                  <a:pt x="12" y="587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1" name="Freeform 73"/>
          <p:cNvSpPr/>
          <p:nvPr/>
        </p:nvSpPr>
        <p:spPr bwMode="auto">
          <a:xfrm>
            <a:off x="7039932" y="5700557"/>
            <a:ext cx="1753880" cy="956661"/>
          </a:xfrm>
          <a:custGeom>
            <a:avLst/>
            <a:gdLst>
              <a:gd name="T0" fmla="*/ 12 w 890"/>
              <a:gd name="T1" fmla="*/ 485 h 485"/>
              <a:gd name="T2" fmla="*/ 878 w 890"/>
              <a:gd name="T3" fmla="*/ 485 h 485"/>
              <a:gd name="T4" fmla="*/ 890 w 890"/>
              <a:gd name="T5" fmla="*/ 473 h 485"/>
              <a:gd name="T6" fmla="*/ 890 w 890"/>
              <a:gd name="T7" fmla="*/ 12 h 485"/>
              <a:gd name="T8" fmla="*/ 878 w 890"/>
              <a:gd name="T9" fmla="*/ 0 h 485"/>
              <a:gd name="T10" fmla="*/ 12 w 890"/>
              <a:gd name="T11" fmla="*/ 0 h 485"/>
              <a:gd name="T12" fmla="*/ 0 w 890"/>
              <a:gd name="T13" fmla="*/ 12 h 485"/>
              <a:gd name="T14" fmla="*/ 0 w 890"/>
              <a:gd name="T15" fmla="*/ 473 h 485"/>
              <a:gd name="T16" fmla="*/ 12 w 890"/>
              <a:gd name="T17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0" h="485">
                <a:moveTo>
                  <a:pt x="12" y="485"/>
                </a:moveTo>
                <a:cubicBezTo>
                  <a:pt x="878" y="485"/>
                  <a:pt x="878" y="485"/>
                  <a:pt x="878" y="485"/>
                </a:cubicBezTo>
                <a:cubicBezTo>
                  <a:pt x="885" y="485"/>
                  <a:pt x="890" y="480"/>
                  <a:pt x="890" y="473"/>
                </a:cubicBezTo>
                <a:cubicBezTo>
                  <a:pt x="890" y="12"/>
                  <a:pt x="890" y="12"/>
                  <a:pt x="890" y="12"/>
                </a:cubicBezTo>
                <a:cubicBezTo>
                  <a:pt x="890" y="5"/>
                  <a:pt x="885" y="0"/>
                  <a:pt x="87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80"/>
                  <a:pt x="5" y="485"/>
                  <a:pt x="12" y="485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2" name="Freeform 74"/>
          <p:cNvSpPr/>
          <p:nvPr/>
        </p:nvSpPr>
        <p:spPr bwMode="auto">
          <a:xfrm>
            <a:off x="6850962" y="6698557"/>
            <a:ext cx="2131820" cy="147633"/>
          </a:xfrm>
          <a:custGeom>
            <a:avLst/>
            <a:gdLst>
              <a:gd name="T0" fmla="*/ 0 w 1082"/>
              <a:gd name="T1" fmla="*/ 0 h 76"/>
              <a:gd name="T2" fmla="*/ 0 w 1082"/>
              <a:gd name="T3" fmla="*/ 28 h 76"/>
              <a:gd name="T4" fmla="*/ 48 w 1082"/>
              <a:gd name="T5" fmla="*/ 76 h 76"/>
              <a:gd name="T6" fmla="*/ 1034 w 1082"/>
              <a:gd name="T7" fmla="*/ 76 h 76"/>
              <a:gd name="T8" fmla="*/ 1082 w 1082"/>
              <a:gd name="T9" fmla="*/ 28 h 76"/>
              <a:gd name="T10" fmla="*/ 1082 w 1082"/>
              <a:gd name="T11" fmla="*/ 0 h 76"/>
              <a:gd name="T12" fmla="*/ 0 w 1082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2" h="76">
                <a:moveTo>
                  <a:pt x="0" y="0"/>
                </a:moveTo>
                <a:cubicBezTo>
                  <a:pt x="0" y="28"/>
                  <a:pt x="0" y="28"/>
                  <a:pt x="0" y="28"/>
                </a:cubicBezTo>
                <a:cubicBezTo>
                  <a:pt x="0" y="54"/>
                  <a:pt x="22" y="76"/>
                  <a:pt x="48" y="76"/>
                </a:cubicBezTo>
                <a:cubicBezTo>
                  <a:pt x="1034" y="76"/>
                  <a:pt x="1034" y="76"/>
                  <a:pt x="1034" y="76"/>
                </a:cubicBezTo>
                <a:cubicBezTo>
                  <a:pt x="1060" y="76"/>
                  <a:pt x="1082" y="54"/>
                  <a:pt x="1082" y="28"/>
                </a:cubicBezTo>
                <a:cubicBezTo>
                  <a:pt x="1082" y="0"/>
                  <a:pt x="1082" y="0"/>
                  <a:pt x="108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3" name="Freeform 78"/>
          <p:cNvSpPr/>
          <p:nvPr/>
        </p:nvSpPr>
        <p:spPr bwMode="auto">
          <a:xfrm>
            <a:off x="7143277" y="5939724"/>
            <a:ext cx="1618060" cy="686970"/>
          </a:xfrm>
          <a:custGeom>
            <a:avLst/>
            <a:gdLst>
              <a:gd name="T0" fmla="*/ 0 w 480"/>
              <a:gd name="T1" fmla="*/ 28 h 109"/>
              <a:gd name="T2" fmla="*/ 62 w 480"/>
              <a:gd name="T3" fmla="*/ 55 h 109"/>
              <a:gd name="T4" fmla="*/ 155 w 480"/>
              <a:gd name="T5" fmla="*/ 41 h 109"/>
              <a:gd name="T6" fmla="*/ 195 w 480"/>
              <a:gd name="T7" fmla="*/ 48 h 109"/>
              <a:gd name="T8" fmla="*/ 210 w 480"/>
              <a:gd name="T9" fmla="*/ 41 h 109"/>
              <a:gd name="T10" fmla="*/ 241 w 480"/>
              <a:gd name="T11" fmla="*/ 55 h 109"/>
              <a:gd name="T12" fmla="*/ 281 w 480"/>
              <a:gd name="T13" fmla="*/ 41 h 109"/>
              <a:gd name="T14" fmla="*/ 321 w 480"/>
              <a:gd name="T15" fmla="*/ 8 h 109"/>
              <a:gd name="T16" fmla="*/ 410 w 480"/>
              <a:gd name="T17" fmla="*/ 44 h 109"/>
              <a:gd name="T18" fmla="*/ 480 w 480"/>
              <a:gd name="T19" fmla="*/ 0 h 109"/>
              <a:gd name="T20" fmla="*/ 480 w 480"/>
              <a:gd name="T21" fmla="*/ 109 h 109"/>
              <a:gd name="T22" fmla="*/ 0 w 480"/>
              <a:gd name="T23" fmla="*/ 109 h 109"/>
              <a:gd name="T24" fmla="*/ 0 w 480"/>
              <a:gd name="T25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0" h="109">
                <a:moveTo>
                  <a:pt x="0" y="28"/>
                </a:moveTo>
                <a:lnTo>
                  <a:pt x="62" y="55"/>
                </a:lnTo>
                <a:lnTo>
                  <a:pt x="155" y="41"/>
                </a:lnTo>
                <a:lnTo>
                  <a:pt x="195" y="48"/>
                </a:lnTo>
                <a:lnTo>
                  <a:pt x="210" y="41"/>
                </a:lnTo>
                <a:lnTo>
                  <a:pt x="241" y="55"/>
                </a:lnTo>
                <a:lnTo>
                  <a:pt x="281" y="41"/>
                </a:lnTo>
                <a:lnTo>
                  <a:pt x="321" y="8"/>
                </a:lnTo>
                <a:lnTo>
                  <a:pt x="410" y="44"/>
                </a:lnTo>
                <a:lnTo>
                  <a:pt x="480" y="0"/>
                </a:lnTo>
                <a:lnTo>
                  <a:pt x="480" y="109"/>
                </a:lnTo>
                <a:lnTo>
                  <a:pt x="0" y="109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4" name="Line 80"/>
          <p:cNvSpPr>
            <a:spLocks noChangeShapeType="1"/>
          </p:cNvSpPr>
          <p:nvPr/>
        </p:nvSpPr>
        <p:spPr bwMode="auto">
          <a:xfrm>
            <a:off x="7784002" y="6772371"/>
            <a:ext cx="265740" cy="0"/>
          </a:xfrm>
          <a:prstGeom prst="line">
            <a:avLst/>
          </a:prstGeom>
          <a:noFill/>
          <a:ln w="12700" cap="rnd">
            <a:solidFill>
              <a:srgbClr val="37373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5" name="Freeform 9"/>
          <p:cNvSpPr/>
          <p:nvPr/>
        </p:nvSpPr>
        <p:spPr bwMode="auto">
          <a:xfrm>
            <a:off x="4308723" y="5889527"/>
            <a:ext cx="1706637" cy="118106"/>
          </a:xfrm>
          <a:custGeom>
            <a:avLst/>
            <a:gdLst>
              <a:gd name="T0" fmla="*/ 20 w 866"/>
              <a:gd name="T1" fmla="*/ 59 h 59"/>
              <a:gd name="T2" fmla="*/ 846 w 866"/>
              <a:gd name="T3" fmla="*/ 59 h 59"/>
              <a:gd name="T4" fmla="*/ 866 w 866"/>
              <a:gd name="T5" fmla="*/ 39 h 59"/>
              <a:gd name="T6" fmla="*/ 866 w 866"/>
              <a:gd name="T7" fmla="*/ 20 h 59"/>
              <a:gd name="T8" fmla="*/ 846 w 866"/>
              <a:gd name="T9" fmla="*/ 0 h 59"/>
              <a:gd name="T10" fmla="*/ 20 w 866"/>
              <a:gd name="T11" fmla="*/ 0 h 59"/>
              <a:gd name="T12" fmla="*/ 0 w 866"/>
              <a:gd name="T13" fmla="*/ 20 h 59"/>
              <a:gd name="T14" fmla="*/ 0 w 866"/>
              <a:gd name="T15" fmla="*/ 39 h 59"/>
              <a:gd name="T16" fmla="*/ 20 w 866"/>
              <a:gd name="T1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6" h="59">
                <a:moveTo>
                  <a:pt x="20" y="59"/>
                </a:moveTo>
                <a:cubicBezTo>
                  <a:pt x="846" y="59"/>
                  <a:pt x="846" y="59"/>
                  <a:pt x="846" y="59"/>
                </a:cubicBezTo>
                <a:cubicBezTo>
                  <a:pt x="857" y="59"/>
                  <a:pt x="866" y="50"/>
                  <a:pt x="866" y="39"/>
                </a:cubicBezTo>
                <a:cubicBezTo>
                  <a:pt x="866" y="20"/>
                  <a:pt x="866" y="20"/>
                  <a:pt x="866" y="20"/>
                </a:cubicBezTo>
                <a:cubicBezTo>
                  <a:pt x="866" y="9"/>
                  <a:pt x="857" y="0"/>
                  <a:pt x="84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0"/>
                  <a:pt x="9" y="59"/>
                  <a:pt x="20" y="5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6" name="Rectangle 11"/>
          <p:cNvSpPr>
            <a:spLocks noChangeArrowheads="1"/>
          </p:cNvSpPr>
          <p:nvPr/>
        </p:nvSpPr>
        <p:spPr bwMode="auto">
          <a:xfrm>
            <a:off x="4361870" y="6007634"/>
            <a:ext cx="1594436" cy="8503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rnd">
            <a:solidFill>
              <a:srgbClr val="0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7" name="Rectangle 12"/>
          <p:cNvSpPr>
            <a:spLocks noChangeArrowheads="1"/>
          </p:cNvSpPr>
          <p:nvPr/>
        </p:nvSpPr>
        <p:spPr bwMode="auto">
          <a:xfrm>
            <a:off x="4361870" y="6007634"/>
            <a:ext cx="1594436" cy="850365"/>
          </a:xfrm>
          <a:prstGeom prst="rect">
            <a:avLst/>
          </a:prstGeom>
          <a:noFill/>
          <a:ln w="12700" cap="rnd">
            <a:solidFill>
              <a:srgbClr val="37373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8" name="Line 13"/>
          <p:cNvSpPr>
            <a:spLocks noChangeShapeType="1"/>
          </p:cNvSpPr>
          <p:nvPr/>
        </p:nvSpPr>
        <p:spPr bwMode="auto">
          <a:xfrm flipH="1">
            <a:off x="4367776" y="6282230"/>
            <a:ext cx="1588532" cy="0"/>
          </a:xfrm>
          <a:prstGeom prst="line">
            <a:avLst/>
          </a:prstGeom>
          <a:noFill/>
          <a:ln w="12700" cap="rnd">
            <a:solidFill>
              <a:schemeClr val="accent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9" name="Rectangle 14"/>
          <p:cNvSpPr>
            <a:spLocks noChangeArrowheads="1"/>
          </p:cNvSpPr>
          <p:nvPr/>
        </p:nvSpPr>
        <p:spPr bwMode="auto">
          <a:xfrm>
            <a:off x="4858075" y="606963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0" name="Rectangle 15"/>
          <p:cNvSpPr>
            <a:spLocks noChangeArrowheads="1"/>
          </p:cNvSpPr>
          <p:nvPr/>
        </p:nvSpPr>
        <p:spPr bwMode="auto">
          <a:xfrm>
            <a:off x="4858075" y="606963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1" name="Rectangle 16"/>
          <p:cNvSpPr>
            <a:spLocks noChangeArrowheads="1"/>
          </p:cNvSpPr>
          <p:nvPr/>
        </p:nvSpPr>
        <p:spPr bwMode="auto">
          <a:xfrm>
            <a:off x="5017519" y="606963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2" name="Rectangle 17"/>
          <p:cNvSpPr>
            <a:spLocks noChangeArrowheads="1"/>
          </p:cNvSpPr>
          <p:nvPr/>
        </p:nvSpPr>
        <p:spPr bwMode="auto">
          <a:xfrm>
            <a:off x="5017519" y="606963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3" name="Rectangle 18"/>
          <p:cNvSpPr>
            <a:spLocks noChangeArrowheads="1"/>
          </p:cNvSpPr>
          <p:nvPr/>
        </p:nvSpPr>
        <p:spPr bwMode="auto">
          <a:xfrm>
            <a:off x="5176963" y="606963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4" name="Rectangle 19"/>
          <p:cNvSpPr>
            <a:spLocks noChangeArrowheads="1"/>
          </p:cNvSpPr>
          <p:nvPr/>
        </p:nvSpPr>
        <p:spPr bwMode="auto">
          <a:xfrm>
            <a:off x="5176963" y="606963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5" name="Rectangle 20"/>
          <p:cNvSpPr>
            <a:spLocks noChangeArrowheads="1"/>
          </p:cNvSpPr>
          <p:nvPr/>
        </p:nvSpPr>
        <p:spPr bwMode="auto">
          <a:xfrm>
            <a:off x="5336407" y="606963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6" name="Rectangle 21"/>
          <p:cNvSpPr>
            <a:spLocks noChangeArrowheads="1"/>
          </p:cNvSpPr>
          <p:nvPr/>
        </p:nvSpPr>
        <p:spPr bwMode="auto">
          <a:xfrm>
            <a:off x="5336407" y="606963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7" name="Rectangle 22"/>
          <p:cNvSpPr>
            <a:spLocks noChangeArrowheads="1"/>
          </p:cNvSpPr>
          <p:nvPr/>
        </p:nvSpPr>
        <p:spPr bwMode="auto">
          <a:xfrm>
            <a:off x="5495850" y="606963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8" name="Rectangle 23"/>
          <p:cNvSpPr>
            <a:spLocks noChangeArrowheads="1"/>
          </p:cNvSpPr>
          <p:nvPr/>
        </p:nvSpPr>
        <p:spPr bwMode="auto">
          <a:xfrm>
            <a:off x="5495850" y="606963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9" name="Rectangle 24"/>
          <p:cNvSpPr>
            <a:spLocks noChangeArrowheads="1"/>
          </p:cNvSpPr>
          <p:nvPr/>
        </p:nvSpPr>
        <p:spPr bwMode="auto">
          <a:xfrm>
            <a:off x="5658249" y="6069639"/>
            <a:ext cx="106295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0" name="Rectangle 25"/>
          <p:cNvSpPr>
            <a:spLocks noChangeArrowheads="1"/>
          </p:cNvSpPr>
          <p:nvPr/>
        </p:nvSpPr>
        <p:spPr bwMode="auto">
          <a:xfrm>
            <a:off x="5658249" y="6069639"/>
            <a:ext cx="106295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1" name="Line 26"/>
          <p:cNvSpPr>
            <a:spLocks noChangeShapeType="1"/>
          </p:cNvSpPr>
          <p:nvPr/>
        </p:nvSpPr>
        <p:spPr bwMode="auto">
          <a:xfrm flipH="1">
            <a:off x="4367776" y="6571590"/>
            <a:ext cx="1588532" cy="0"/>
          </a:xfrm>
          <a:prstGeom prst="line">
            <a:avLst/>
          </a:prstGeom>
          <a:noFill/>
          <a:ln w="12700" cap="rnd">
            <a:solidFill>
              <a:schemeClr val="accent2">
                <a:lumMod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2" name="Rectangle 27"/>
          <p:cNvSpPr>
            <a:spLocks noChangeArrowheads="1"/>
          </p:cNvSpPr>
          <p:nvPr/>
        </p:nvSpPr>
        <p:spPr bwMode="auto">
          <a:xfrm>
            <a:off x="4858075" y="635899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3" name="Rectangle 28"/>
          <p:cNvSpPr>
            <a:spLocks noChangeArrowheads="1"/>
          </p:cNvSpPr>
          <p:nvPr/>
        </p:nvSpPr>
        <p:spPr bwMode="auto">
          <a:xfrm>
            <a:off x="4858075" y="635899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4" name="Rectangle 29"/>
          <p:cNvSpPr>
            <a:spLocks noChangeArrowheads="1"/>
          </p:cNvSpPr>
          <p:nvPr/>
        </p:nvSpPr>
        <p:spPr bwMode="auto">
          <a:xfrm>
            <a:off x="5017519" y="635899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5" name="Rectangle 30"/>
          <p:cNvSpPr>
            <a:spLocks noChangeArrowheads="1"/>
          </p:cNvSpPr>
          <p:nvPr/>
        </p:nvSpPr>
        <p:spPr bwMode="auto">
          <a:xfrm>
            <a:off x="5017519" y="635899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6" name="Rectangle 31"/>
          <p:cNvSpPr>
            <a:spLocks noChangeArrowheads="1"/>
          </p:cNvSpPr>
          <p:nvPr/>
        </p:nvSpPr>
        <p:spPr bwMode="auto">
          <a:xfrm>
            <a:off x="5176963" y="635899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7" name="Rectangle 32"/>
          <p:cNvSpPr>
            <a:spLocks noChangeArrowheads="1"/>
          </p:cNvSpPr>
          <p:nvPr/>
        </p:nvSpPr>
        <p:spPr bwMode="auto">
          <a:xfrm>
            <a:off x="5176963" y="635899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8" name="Rectangle 33"/>
          <p:cNvSpPr>
            <a:spLocks noChangeArrowheads="1"/>
          </p:cNvSpPr>
          <p:nvPr/>
        </p:nvSpPr>
        <p:spPr bwMode="auto">
          <a:xfrm>
            <a:off x="5336407" y="635899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9" name="Rectangle 34"/>
          <p:cNvSpPr>
            <a:spLocks noChangeArrowheads="1"/>
          </p:cNvSpPr>
          <p:nvPr/>
        </p:nvSpPr>
        <p:spPr bwMode="auto">
          <a:xfrm>
            <a:off x="5336407" y="635899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0" name="Rectangle 35"/>
          <p:cNvSpPr>
            <a:spLocks noChangeArrowheads="1"/>
          </p:cNvSpPr>
          <p:nvPr/>
        </p:nvSpPr>
        <p:spPr bwMode="auto">
          <a:xfrm>
            <a:off x="5495850" y="6358999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1" name="Rectangle 36"/>
          <p:cNvSpPr>
            <a:spLocks noChangeArrowheads="1"/>
          </p:cNvSpPr>
          <p:nvPr/>
        </p:nvSpPr>
        <p:spPr bwMode="auto">
          <a:xfrm>
            <a:off x="5495850" y="6358999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2" name="Rectangle 37"/>
          <p:cNvSpPr>
            <a:spLocks noChangeArrowheads="1"/>
          </p:cNvSpPr>
          <p:nvPr/>
        </p:nvSpPr>
        <p:spPr bwMode="auto">
          <a:xfrm>
            <a:off x="5658249" y="6358999"/>
            <a:ext cx="106295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3" name="Rectangle 38"/>
          <p:cNvSpPr>
            <a:spLocks noChangeArrowheads="1"/>
          </p:cNvSpPr>
          <p:nvPr/>
        </p:nvSpPr>
        <p:spPr bwMode="auto">
          <a:xfrm>
            <a:off x="5658249" y="6358999"/>
            <a:ext cx="106295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4" name="Rectangle 39"/>
          <p:cNvSpPr>
            <a:spLocks noChangeArrowheads="1"/>
          </p:cNvSpPr>
          <p:nvPr/>
        </p:nvSpPr>
        <p:spPr bwMode="auto">
          <a:xfrm>
            <a:off x="4858075" y="6648360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5" name="Rectangle 40"/>
          <p:cNvSpPr>
            <a:spLocks noChangeArrowheads="1"/>
          </p:cNvSpPr>
          <p:nvPr/>
        </p:nvSpPr>
        <p:spPr bwMode="auto">
          <a:xfrm>
            <a:off x="4858075" y="6648360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6" name="Rectangle 41"/>
          <p:cNvSpPr>
            <a:spLocks noChangeArrowheads="1"/>
          </p:cNvSpPr>
          <p:nvPr/>
        </p:nvSpPr>
        <p:spPr bwMode="auto">
          <a:xfrm>
            <a:off x="5017519" y="6648360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7" name="Rectangle 42"/>
          <p:cNvSpPr>
            <a:spLocks noChangeArrowheads="1"/>
          </p:cNvSpPr>
          <p:nvPr/>
        </p:nvSpPr>
        <p:spPr bwMode="auto">
          <a:xfrm>
            <a:off x="5017519" y="6648360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8" name="Rectangle 43"/>
          <p:cNvSpPr>
            <a:spLocks noChangeArrowheads="1"/>
          </p:cNvSpPr>
          <p:nvPr/>
        </p:nvSpPr>
        <p:spPr bwMode="auto">
          <a:xfrm>
            <a:off x="5176963" y="6648360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9" name="Rectangle 44"/>
          <p:cNvSpPr>
            <a:spLocks noChangeArrowheads="1"/>
          </p:cNvSpPr>
          <p:nvPr/>
        </p:nvSpPr>
        <p:spPr bwMode="auto">
          <a:xfrm>
            <a:off x="5176963" y="6648360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0" name="Rectangle 45"/>
          <p:cNvSpPr>
            <a:spLocks noChangeArrowheads="1"/>
          </p:cNvSpPr>
          <p:nvPr/>
        </p:nvSpPr>
        <p:spPr bwMode="auto">
          <a:xfrm>
            <a:off x="5336407" y="6648360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1" name="Rectangle 46"/>
          <p:cNvSpPr>
            <a:spLocks noChangeArrowheads="1"/>
          </p:cNvSpPr>
          <p:nvPr/>
        </p:nvSpPr>
        <p:spPr bwMode="auto">
          <a:xfrm>
            <a:off x="5336407" y="6648360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2" name="Rectangle 47"/>
          <p:cNvSpPr>
            <a:spLocks noChangeArrowheads="1"/>
          </p:cNvSpPr>
          <p:nvPr/>
        </p:nvSpPr>
        <p:spPr bwMode="auto">
          <a:xfrm>
            <a:off x="5495850" y="6648360"/>
            <a:ext cx="109251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3" name="Rectangle 48"/>
          <p:cNvSpPr>
            <a:spLocks noChangeArrowheads="1"/>
          </p:cNvSpPr>
          <p:nvPr/>
        </p:nvSpPr>
        <p:spPr bwMode="auto">
          <a:xfrm>
            <a:off x="5495850" y="6648360"/>
            <a:ext cx="109251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4" name="Rectangle 49"/>
          <p:cNvSpPr>
            <a:spLocks noChangeArrowheads="1"/>
          </p:cNvSpPr>
          <p:nvPr/>
        </p:nvSpPr>
        <p:spPr bwMode="auto">
          <a:xfrm>
            <a:off x="5658249" y="6648360"/>
            <a:ext cx="106295" cy="150587"/>
          </a:xfrm>
          <a:prstGeom prst="rect">
            <a:avLst/>
          </a:prstGeom>
          <a:solidFill>
            <a:srgbClr val="FFFFFF"/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5" name="Rectangle 50"/>
          <p:cNvSpPr>
            <a:spLocks noChangeArrowheads="1"/>
          </p:cNvSpPr>
          <p:nvPr/>
        </p:nvSpPr>
        <p:spPr bwMode="auto">
          <a:xfrm>
            <a:off x="5658249" y="6648360"/>
            <a:ext cx="106295" cy="1505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6" name="Freeform 51"/>
          <p:cNvSpPr/>
          <p:nvPr/>
        </p:nvSpPr>
        <p:spPr bwMode="auto">
          <a:xfrm>
            <a:off x="3676854" y="5552924"/>
            <a:ext cx="1057053" cy="1305075"/>
          </a:xfrm>
          <a:custGeom>
            <a:avLst/>
            <a:gdLst>
              <a:gd name="T0" fmla="*/ 512 w 536"/>
              <a:gd name="T1" fmla="*/ 663 h 663"/>
              <a:gd name="T2" fmla="*/ 24 w 536"/>
              <a:gd name="T3" fmla="*/ 663 h 663"/>
              <a:gd name="T4" fmla="*/ 0 w 536"/>
              <a:gd name="T5" fmla="*/ 639 h 663"/>
              <a:gd name="T6" fmla="*/ 0 w 536"/>
              <a:gd name="T7" fmla="*/ 24 h 663"/>
              <a:gd name="T8" fmla="*/ 24 w 536"/>
              <a:gd name="T9" fmla="*/ 0 h 663"/>
              <a:gd name="T10" fmla="*/ 512 w 536"/>
              <a:gd name="T11" fmla="*/ 0 h 663"/>
              <a:gd name="T12" fmla="*/ 536 w 536"/>
              <a:gd name="T13" fmla="*/ 24 h 663"/>
              <a:gd name="T14" fmla="*/ 536 w 536"/>
              <a:gd name="T15" fmla="*/ 639 h 663"/>
              <a:gd name="T16" fmla="*/ 512 w 536"/>
              <a:gd name="T17" fmla="*/ 663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6" h="663">
                <a:moveTo>
                  <a:pt x="512" y="663"/>
                </a:moveTo>
                <a:cubicBezTo>
                  <a:pt x="24" y="663"/>
                  <a:pt x="24" y="663"/>
                  <a:pt x="24" y="663"/>
                </a:cubicBezTo>
                <a:cubicBezTo>
                  <a:pt x="11" y="663"/>
                  <a:pt x="0" y="652"/>
                  <a:pt x="0" y="639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512" y="0"/>
                  <a:pt x="512" y="0"/>
                  <a:pt x="512" y="0"/>
                </a:cubicBezTo>
                <a:cubicBezTo>
                  <a:pt x="525" y="0"/>
                  <a:pt x="536" y="11"/>
                  <a:pt x="536" y="24"/>
                </a:cubicBezTo>
                <a:cubicBezTo>
                  <a:pt x="536" y="639"/>
                  <a:pt x="536" y="639"/>
                  <a:pt x="536" y="639"/>
                </a:cubicBezTo>
                <a:cubicBezTo>
                  <a:pt x="536" y="652"/>
                  <a:pt x="525" y="663"/>
                  <a:pt x="512" y="663"/>
                </a:cubicBezTo>
                <a:close/>
              </a:path>
            </a:pathLst>
          </a:custGeom>
          <a:solidFill>
            <a:srgbClr val="EEEEEE"/>
          </a:solidFill>
          <a:ln w="9525" cap="rnd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7" name="Freeform 52"/>
          <p:cNvSpPr/>
          <p:nvPr/>
        </p:nvSpPr>
        <p:spPr bwMode="auto">
          <a:xfrm>
            <a:off x="3676854" y="5552924"/>
            <a:ext cx="1057053" cy="1305075"/>
          </a:xfrm>
          <a:custGeom>
            <a:avLst/>
            <a:gdLst>
              <a:gd name="T0" fmla="*/ 512 w 536"/>
              <a:gd name="T1" fmla="*/ 663 h 663"/>
              <a:gd name="T2" fmla="*/ 24 w 536"/>
              <a:gd name="T3" fmla="*/ 663 h 663"/>
              <a:gd name="T4" fmla="*/ 0 w 536"/>
              <a:gd name="T5" fmla="*/ 639 h 663"/>
              <a:gd name="T6" fmla="*/ 0 w 536"/>
              <a:gd name="T7" fmla="*/ 24 h 663"/>
              <a:gd name="T8" fmla="*/ 24 w 536"/>
              <a:gd name="T9" fmla="*/ 0 h 663"/>
              <a:gd name="T10" fmla="*/ 512 w 536"/>
              <a:gd name="T11" fmla="*/ 0 h 663"/>
              <a:gd name="T12" fmla="*/ 536 w 536"/>
              <a:gd name="T13" fmla="*/ 24 h 663"/>
              <a:gd name="T14" fmla="*/ 536 w 536"/>
              <a:gd name="T15" fmla="*/ 639 h 663"/>
              <a:gd name="T16" fmla="*/ 512 w 536"/>
              <a:gd name="T17" fmla="*/ 663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6" h="663">
                <a:moveTo>
                  <a:pt x="512" y="663"/>
                </a:moveTo>
                <a:cubicBezTo>
                  <a:pt x="24" y="663"/>
                  <a:pt x="24" y="663"/>
                  <a:pt x="24" y="663"/>
                </a:cubicBezTo>
                <a:cubicBezTo>
                  <a:pt x="11" y="663"/>
                  <a:pt x="0" y="652"/>
                  <a:pt x="0" y="639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512" y="0"/>
                  <a:pt x="512" y="0"/>
                  <a:pt x="512" y="0"/>
                </a:cubicBezTo>
                <a:cubicBezTo>
                  <a:pt x="525" y="0"/>
                  <a:pt x="536" y="11"/>
                  <a:pt x="536" y="24"/>
                </a:cubicBezTo>
                <a:cubicBezTo>
                  <a:pt x="536" y="639"/>
                  <a:pt x="536" y="639"/>
                  <a:pt x="536" y="639"/>
                </a:cubicBezTo>
                <a:cubicBezTo>
                  <a:pt x="536" y="652"/>
                  <a:pt x="525" y="663"/>
                  <a:pt x="512" y="663"/>
                </a:cubicBezTo>
                <a:close/>
              </a:path>
            </a:pathLst>
          </a:custGeom>
          <a:noFill/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8" name="Rectangle 54"/>
          <p:cNvSpPr>
            <a:spLocks noChangeArrowheads="1"/>
          </p:cNvSpPr>
          <p:nvPr/>
        </p:nvSpPr>
        <p:spPr bwMode="auto">
          <a:xfrm>
            <a:off x="3768386" y="5676935"/>
            <a:ext cx="873988" cy="1039335"/>
          </a:xfrm>
          <a:prstGeom prst="rect">
            <a:avLst/>
          </a:prstGeom>
          <a:noFill/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9" name="Oval 55"/>
          <p:cNvSpPr>
            <a:spLocks noChangeArrowheads="1"/>
          </p:cNvSpPr>
          <p:nvPr/>
        </p:nvSpPr>
        <p:spPr bwMode="auto">
          <a:xfrm>
            <a:off x="4187663" y="5594262"/>
            <a:ext cx="35432" cy="354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0" name="Oval 56"/>
          <p:cNvSpPr>
            <a:spLocks noChangeArrowheads="1"/>
          </p:cNvSpPr>
          <p:nvPr/>
        </p:nvSpPr>
        <p:spPr bwMode="auto">
          <a:xfrm>
            <a:off x="4164044" y="6751705"/>
            <a:ext cx="79723" cy="767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rnd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1" name="Freeform 83"/>
          <p:cNvSpPr/>
          <p:nvPr/>
        </p:nvSpPr>
        <p:spPr bwMode="auto">
          <a:xfrm>
            <a:off x="5965164" y="5851143"/>
            <a:ext cx="1768644" cy="230307"/>
          </a:xfrm>
          <a:custGeom>
            <a:avLst/>
            <a:gdLst>
              <a:gd name="T0" fmla="*/ 0 w 599"/>
              <a:gd name="T1" fmla="*/ 78 h 78"/>
              <a:gd name="T2" fmla="*/ 599 w 599"/>
              <a:gd name="T3" fmla="*/ 78 h 78"/>
              <a:gd name="T4" fmla="*/ 547 w 599"/>
              <a:gd name="T5" fmla="*/ 0 h 78"/>
              <a:gd name="T6" fmla="*/ 53 w 599"/>
              <a:gd name="T7" fmla="*/ 0 h 78"/>
              <a:gd name="T8" fmla="*/ 0 w 599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78">
                <a:moveTo>
                  <a:pt x="0" y="78"/>
                </a:moveTo>
                <a:lnTo>
                  <a:pt x="599" y="78"/>
                </a:lnTo>
                <a:lnTo>
                  <a:pt x="547" y="0"/>
                </a:lnTo>
                <a:lnTo>
                  <a:pt x="53" y="0"/>
                </a:lnTo>
                <a:lnTo>
                  <a:pt x="0" y="78"/>
                </a:lnTo>
                <a:close/>
              </a:path>
            </a:pathLst>
          </a:custGeom>
          <a:solidFill>
            <a:srgbClr val="EA6441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2" name="Line 84"/>
          <p:cNvSpPr>
            <a:spLocks noChangeShapeType="1"/>
          </p:cNvSpPr>
          <p:nvPr/>
        </p:nvSpPr>
        <p:spPr bwMode="auto">
          <a:xfrm>
            <a:off x="6098036" y="5889527"/>
            <a:ext cx="1502904" cy="0"/>
          </a:xfrm>
          <a:prstGeom prst="line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3" name="Line 85"/>
          <p:cNvSpPr>
            <a:spLocks noChangeShapeType="1"/>
          </p:cNvSpPr>
          <p:nvPr/>
        </p:nvSpPr>
        <p:spPr bwMode="auto">
          <a:xfrm>
            <a:off x="6074414" y="5924960"/>
            <a:ext cx="1550147" cy="0"/>
          </a:xfrm>
          <a:prstGeom prst="line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4" name="Line 86"/>
          <p:cNvSpPr>
            <a:spLocks noChangeShapeType="1"/>
          </p:cNvSpPr>
          <p:nvPr/>
        </p:nvSpPr>
        <p:spPr bwMode="auto">
          <a:xfrm>
            <a:off x="6053744" y="5960390"/>
            <a:ext cx="1594436" cy="0"/>
          </a:xfrm>
          <a:prstGeom prst="line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5" name="Line 87"/>
          <p:cNvSpPr>
            <a:spLocks noChangeShapeType="1"/>
          </p:cNvSpPr>
          <p:nvPr/>
        </p:nvSpPr>
        <p:spPr bwMode="auto">
          <a:xfrm>
            <a:off x="6030122" y="5992871"/>
            <a:ext cx="1641680" cy="0"/>
          </a:xfrm>
          <a:prstGeom prst="line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6" name="Rectangle 88"/>
          <p:cNvSpPr>
            <a:spLocks noChangeArrowheads="1"/>
          </p:cNvSpPr>
          <p:nvPr/>
        </p:nvSpPr>
        <p:spPr bwMode="auto">
          <a:xfrm>
            <a:off x="5897255" y="6031254"/>
            <a:ext cx="1904466" cy="50196"/>
          </a:xfrm>
          <a:prstGeom prst="rect">
            <a:avLst/>
          </a:pr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7" name="Rectangle 89"/>
          <p:cNvSpPr>
            <a:spLocks noChangeArrowheads="1"/>
          </p:cNvSpPr>
          <p:nvPr/>
        </p:nvSpPr>
        <p:spPr bwMode="auto">
          <a:xfrm>
            <a:off x="5965164" y="6081449"/>
            <a:ext cx="1768644" cy="776550"/>
          </a:xfrm>
          <a:prstGeom prst="rect">
            <a:avLst/>
          </a:pr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8" name="Rectangle 90"/>
          <p:cNvSpPr>
            <a:spLocks noChangeArrowheads="1"/>
          </p:cNvSpPr>
          <p:nvPr/>
        </p:nvSpPr>
        <p:spPr bwMode="auto">
          <a:xfrm>
            <a:off x="7352913" y="6164124"/>
            <a:ext cx="121060" cy="153539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9" name="Rectangle 91"/>
          <p:cNvSpPr>
            <a:spLocks noChangeArrowheads="1"/>
          </p:cNvSpPr>
          <p:nvPr/>
        </p:nvSpPr>
        <p:spPr bwMode="auto">
          <a:xfrm>
            <a:off x="7352913" y="6164124"/>
            <a:ext cx="121060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0" name="Freeform 92"/>
          <p:cNvSpPr/>
          <p:nvPr/>
        </p:nvSpPr>
        <p:spPr bwMode="auto">
          <a:xfrm>
            <a:off x="7352913" y="6164124"/>
            <a:ext cx="121060" cy="153539"/>
          </a:xfrm>
          <a:custGeom>
            <a:avLst/>
            <a:gdLst>
              <a:gd name="T0" fmla="*/ 0 w 41"/>
              <a:gd name="T1" fmla="*/ 0 h 52"/>
              <a:gd name="T2" fmla="*/ 0 w 41"/>
              <a:gd name="T3" fmla="*/ 4 h 52"/>
              <a:gd name="T4" fmla="*/ 35 w 41"/>
              <a:gd name="T5" fmla="*/ 52 h 52"/>
              <a:gd name="T6" fmla="*/ 41 w 41"/>
              <a:gd name="T7" fmla="*/ 52 h 52"/>
              <a:gd name="T8" fmla="*/ 41 w 41"/>
              <a:gd name="T9" fmla="*/ 36 h 52"/>
              <a:gd name="T10" fmla="*/ 15 w 41"/>
              <a:gd name="T11" fmla="*/ 0 h 52"/>
              <a:gd name="T12" fmla="*/ 0 w 41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2">
                <a:moveTo>
                  <a:pt x="0" y="0"/>
                </a:moveTo>
                <a:lnTo>
                  <a:pt x="0" y="4"/>
                </a:lnTo>
                <a:lnTo>
                  <a:pt x="35" y="52"/>
                </a:lnTo>
                <a:lnTo>
                  <a:pt x="41" y="52"/>
                </a:lnTo>
                <a:lnTo>
                  <a:pt x="41" y="36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1" name="Freeform 93"/>
          <p:cNvSpPr/>
          <p:nvPr/>
        </p:nvSpPr>
        <p:spPr bwMode="auto">
          <a:xfrm>
            <a:off x="7409016" y="6164124"/>
            <a:ext cx="64959" cy="91533"/>
          </a:xfrm>
          <a:custGeom>
            <a:avLst/>
            <a:gdLst>
              <a:gd name="T0" fmla="*/ 22 w 22"/>
              <a:gd name="T1" fmla="*/ 18 h 31"/>
              <a:gd name="T2" fmla="*/ 9 w 22"/>
              <a:gd name="T3" fmla="*/ 0 h 31"/>
              <a:gd name="T4" fmla="*/ 0 w 22"/>
              <a:gd name="T5" fmla="*/ 0 h 31"/>
              <a:gd name="T6" fmla="*/ 22 w 22"/>
              <a:gd name="T7" fmla="*/ 31 h 31"/>
              <a:gd name="T8" fmla="*/ 22 w 22"/>
              <a:gd name="T9" fmla="*/ 1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1">
                <a:moveTo>
                  <a:pt x="22" y="18"/>
                </a:moveTo>
                <a:lnTo>
                  <a:pt x="9" y="0"/>
                </a:lnTo>
                <a:lnTo>
                  <a:pt x="0" y="0"/>
                </a:lnTo>
                <a:lnTo>
                  <a:pt x="22" y="31"/>
                </a:lnTo>
                <a:lnTo>
                  <a:pt x="22" y="18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2" name="Rectangle 94"/>
          <p:cNvSpPr>
            <a:spLocks noChangeArrowheads="1"/>
          </p:cNvSpPr>
          <p:nvPr/>
        </p:nvSpPr>
        <p:spPr bwMode="auto">
          <a:xfrm>
            <a:off x="7352913" y="6164124"/>
            <a:ext cx="121060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3" name="Rectangle 95"/>
          <p:cNvSpPr>
            <a:spLocks noChangeArrowheads="1"/>
          </p:cNvSpPr>
          <p:nvPr/>
        </p:nvSpPr>
        <p:spPr bwMode="auto">
          <a:xfrm>
            <a:off x="7524168" y="6164124"/>
            <a:ext cx="124012" cy="153539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4" name="Rectangle 96"/>
          <p:cNvSpPr>
            <a:spLocks noChangeArrowheads="1"/>
          </p:cNvSpPr>
          <p:nvPr/>
        </p:nvSpPr>
        <p:spPr bwMode="auto">
          <a:xfrm>
            <a:off x="7524168" y="6164124"/>
            <a:ext cx="124012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5" name="Freeform 97"/>
          <p:cNvSpPr/>
          <p:nvPr/>
        </p:nvSpPr>
        <p:spPr bwMode="auto">
          <a:xfrm>
            <a:off x="7524168" y="6164124"/>
            <a:ext cx="124012" cy="153539"/>
          </a:xfrm>
          <a:custGeom>
            <a:avLst/>
            <a:gdLst>
              <a:gd name="T0" fmla="*/ 0 w 42"/>
              <a:gd name="T1" fmla="*/ 0 h 52"/>
              <a:gd name="T2" fmla="*/ 0 w 42"/>
              <a:gd name="T3" fmla="*/ 4 h 52"/>
              <a:gd name="T4" fmla="*/ 35 w 42"/>
              <a:gd name="T5" fmla="*/ 52 h 52"/>
              <a:gd name="T6" fmla="*/ 42 w 42"/>
              <a:gd name="T7" fmla="*/ 52 h 52"/>
              <a:gd name="T8" fmla="*/ 42 w 42"/>
              <a:gd name="T9" fmla="*/ 36 h 52"/>
              <a:gd name="T10" fmla="*/ 15 w 42"/>
              <a:gd name="T11" fmla="*/ 0 h 52"/>
              <a:gd name="T12" fmla="*/ 0 w 42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2">
                <a:moveTo>
                  <a:pt x="0" y="0"/>
                </a:moveTo>
                <a:lnTo>
                  <a:pt x="0" y="4"/>
                </a:lnTo>
                <a:lnTo>
                  <a:pt x="35" y="52"/>
                </a:lnTo>
                <a:lnTo>
                  <a:pt x="42" y="52"/>
                </a:lnTo>
                <a:lnTo>
                  <a:pt x="42" y="36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6" name="Freeform 98"/>
          <p:cNvSpPr/>
          <p:nvPr/>
        </p:nvSpPr>
        <p:spPr bwMode="auto">
          <a:xfrm>
            <a:off x="7580270" y="6164124"/>
            <a:ext cx="67912" cy="91533"/>
          </a:xfrm>
          <a:custGeom>
            <a:avLst/>
            <a:gdLst>
              <a:gd name="T0" fmla="*/ 23 w 23"/>
              <a:gd name="T1" fmla="*/ 18 h 31"/>
              <a:gd name="T2" fmla="*/ 9 w 23"/>
              <a:gd name="T3" fmla="*/ 0 h 31"/>
              <a:gd name="T4" fmla="*/ 0 w 23"/>
              <a:gd name="T5" fmla="*/ 0 h 31"/>
              <a:gd name="T6" fmla="*/ 23 w 23"/>
              <a:gd name="T7" fmla="*/ 31 h 31"/>
              <a:gd name="T8" fmla="*/ 23 w 23"/>
              <a:gd name="T9" fmla="*/ 1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1">
                <a:moveTo>
                  <a:pt x="23" y="18"/>
                </a:moveTo>
                <a:lnTo>
                  <a:pt x="9" y="0"/>
                </a:lnTo>
                <a:lnTo>
                  <a:pt x="0" y="0"/>
                </a:lnTo>
                <a:lnTo>
                  <a:pt x="23" y="31"/>
                </a:lnTo>
                <a:lnTo>
                  <a:pt x="23" y="18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7" name="Rectangle 99"/>
          <p:cNvSpPr>
            <a:spLocks noChangeArrowheads="1"/>
          </p:cNvSpPr>
          <p:nvPr/>
        </p:nvSpPr>
        <p:spPr bwMode="auto">
          <a:xfrm>
            <a:off x="7524168" y="6164124"/>
            <a:ext cx="124012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8" name="Rectangle 100"/>
          <p:cNvSpPr>
            <a:spLocks noChangeArrowheads="1"/>
          </p:cNvSpPr>
          <p:nvPr/>
        </p:nvSpPr>
        <p:spPr bwMode="auto">
          <a:xfrm>
            <a:off x="7352913" y="6379669"/>
            <a:ext cx="121060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9" name="Rectangle 101"/>
          <p:cNvSpPr>
            <a:spLocks noChangeArrowheads="1"/>
          </p:cNvSpPr>
          <p:nvPr/>
        </p:nvSpPr>
        <p:spPr bwMode="auto">
          <a:xfrm>
            <a:off x="7352913" y="6379669"/>
            <a:ext cx="121060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0" name="Freeform 102"/>
          <p:cNvSpPr/>
          <p:nvPr/>
        </p:nvSpPr>
        <p:spPr bwMode="auto">
          <a:xfrm>
            <a:off x="7352913" y="6379669"/>
            <a:ext cx="121060" cy="159443"/>
          </a:xfrm>
          <a:custGeom>
            <a:avLst/>
            <a:gdLst>
              <a:gd name="T0" fmla="*/ 0 w 41"/>
              <a:gd name="T1" fmla="*/ 0 h 54"/>
              <a:gd name="T2" fmla="*/ 0 w 41"/>
              <a:gd name="T3" fmla="*/ 5 h 54"/>
              <a:gd name="T4" fmla="*/ 35 w 41"/>
              <a:gd name="T5" fmla="*/ 54 h 54"/>
              <a:gd name="T6" fmla="*/ 41 w 41"/>
              <a:gd name="T7" fmla="*/ 54 h 54"/>
              <a:gd name="T8" fmla="*/ 41 w 41"/>
              <a:gd name="T9" fmla="*/ 37 h 54"/>
              <a:gd name="T10" fmla="*/ 15 w 41"/>
              <a:gd name="T11" fmla="*/ 0 h 54"/>
              <a:gd name="T12" fmla="*/ 0 w 41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4">
                <a:moveTo>
                  <a:pt x="0" y="0"/>
                </a:moveTo>
                <a:lnTo>
                  <a:pt x="0" y="5"/>
                </a:lnTo>
                <a:lnTo>
                  <a:pt x="35" y="54"/>
                </a:lnTo>
                <a:lnTo>
                  <a:pt x="41" y="54"/>
                </a:lnTo>
                <a:lnTo>
                  <a:pt x="41" y="37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1" name="Freeform 103"/>
          <p:cNvSpPr/>
          <p:nvPr/>
        </p:nvSpPr>
        <p:spPr bwMode="auto">
          <a:xfrm>
            <a:off x="7409016" y="6379669"/>
            <a:ext cx="64959" cy="94485"/>
          </a:xfrm>
          <a:custGeom>
            <a:avLst/>
            <a:gdLst>
              <a:gd name="T0" fmla="*/ 22 w 22"/>
              <a:gd name="T1" fmla="*/ 19 h 32"/>
              <a:gd name="T2" fmla="*/ 9 w 22"/>
              <a:gd name="T3" fmla="*/ 0 h 32"/>
              <a:gd name="T4" fmla="*/ 0 w 22"/>
              <a:gd name="T5" fmla="*/ 0 h 32"/>
              <a:gd name="T6" fmla="*/ 22 w 22"/>
              <a:gd name="T7" fmla="*/ 32 h 32"/>
              <a:gd name="T8" fmla="*/ 22 w 22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2">
                <a:moveTo>
                  <a:pt x="22" y="19"/>
                </a:moveTo>
                <a:lnTo>
                  <a:pt x="9" y="0"/>
                </a:lnTo>
                <a:lnTo>
                  <a:pt x="0" y="0"/>
                </a:lnTo>
                <a:lnTo>
                  <a:pt x="22" y="32"/>
                </a:lnTo>
                <a:lnTo>
                  <a:pt x="22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2" name="Rectangle 104"/>
          <p:cNvSpPr>
            <a:spLocks noChangeArrowheads="1"/>
          </p:cNvSpPr>
          <p:nvPr/>
        </p:nvSpPr>
        <p:spPr bwMode="auto">
          <a:xfrm>
            <a:off x="7352913" y="6379669"/>
            <a:ext cx="121060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3" name="Rectangle 105"/>
          <p:cNvSpPr>
            <a:spLocks noChangeArrowheads="1"/>
          </p:cNvSpPr>
          <p:nvPr/>
        </p:nvSpPr>
        <p:spPr bwMode="auto">
          <a:xfrm>
            <a:off x="7524168" y="6379669"/>
            <a:ext cx="124012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4" name="Rectangle 106"/>
          <p:cNvSpPr>
            <a:spLocks noChangeArrowheads="1"/>
          </p:cNvSpPr>
          <p:nvPr/>
        </p:nvSpPr>
        <p:spPr bwMode="auto">
          <a:xfrm>
            <a:off x="7524168" y="6379669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5" name="Freeform 107"/>
          <p:cNvSpPr/>
          <p:nvPr/>
        </p:nvSpPr>
        <p:spPr bwMode="auto">
          <a:xfrm>
            <a:off x="7524168" y="6379669"/>
            <a:ext cx="124012" cy="159443"/>
          </a:xfrm>
          <a:custGeom>
            <a:avLst/>
            <a:gdLst>
              <a:gd name="T0" fmla="*/ 0 w 42"/>
              <a:gd name="T1" fmla="*/ 0 h 54"/>
              <a:gd name="T2" fmla="*/ 0 w 42"/>
              <a:gd name="T3" fmla="*/ 5 h 54"/>
              <a:gd name="T4" fmla="*/ 35 w 42"/>
              <a:gd name="T5" fmla="*/ 54 h 54"/>
              <a:gd name="T6" fmla="*/ 42 w 42"/>
              <a:gd name="T7" fmla="*/ 54 h 54"/>
              <a:gd name="T8" fmla="*/ 42 w 42"/>
              <a:gd name="T9" fmla="*/ 37 h 54"/>
              <a:gd name="T10" fmla="*/ 15 w 42"/>
              <a:gd name="T11" fmla="*/ 0 h 54"/>
              <a:gd name="T12" fmla="*/ 0 w 42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4">
                <a:moveTo>
                  <a:pt x="0" y="0"/>
                </a:moveTo>
                <a:lnTo>
                  <a:pt x="0" y="5"/>
                </a:lnTo>
                <a:lnTo>
                  <a:pt x="35" y="54"/>
                </a:lnTo>
                <a:lnTo>
                  <a:pt x="42" y="54"/>
                </a:lnTo>
                <a:lnTo>
                  <a:pt x="42" y="37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6" name="Freeform 108"/>
          <p:cNvSpPr/>
          <p:nvPr/>
        </p:nvSpPr>
        <p:spPr bwMode="auto">
          <a:xfrm>
            <a:off x="7580270" y="6379669"/>
            <a:ext cx="67912" cy="94485"/>
          </a:xfrm>
          <a:custGeom>
            <a:avLst/>
            <a:gdLst>
              <a:gd name="T0" fmla="*/ 23 w 23"/>
              <a:gd name="T1" fmla="*/ 19 h 32"/>
              <a:gd name="T2" fmla="*/ 9 w 23"/>
              <a:gd name="T3" fmla="*/ 0 h 32"/>
              <a:gd name="T4" fmla="*/ 0 w 23"/>
              <a:gd name="T5" fmla="*/ 0 h 32"/>
              <a:gd name="T6" fmla="*/ 23 w 23"/>
              <a:gd name="T7" fmla="*/ 32 h 32"/>
              <a:gd name="T8" fmla="*/ 23 w 23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2">
                <a:moveTo>
                  <a:pt x="23" y="19"/>
                </a:moveTo>
                <a:lnTo>
                  <a:pt x="9" y="0"/>
                </a:lnTo>
                <a:lnTo>
                  <a:pt x="0" y="0"/>
                </a:lnTo>
                <a:lnTo>
                  <a:pt x="23" y="32"/>
                </a:lnTo>
                <a:lnTo>
                  <a:pt x="23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7" name="Rectangle 109"/>
          <p:cNvSpPr>
            <a:spLocks noChangeArrowheads="1"/>
          </p:cNvSpPr>
          <p:nvPr/>
        </p:nvSpPr>
        <p:spPr bwMode="auto">
          <a:xfrm>
            <a:off x="7524168" y="6379669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8" name="Rectangle 110"/>
          <p:cNvSpPr>
            <a:spLocks noChangeArrowheads="1"/>
          </p:cNvSpPr>
          <p:nvPr/>
        </p:nvSpPr>
        <p:spPr bwMode="auto">
          <a:xfrm>
            <a:off x="7352913" y="6598165"/>
            <a:ext cx="121060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09" name="Rectangle 111"/>
          <p:cNvSpPr>
            <a:spLocks noChangeArrowheads="1"/>
          </p:cNvSpPr>
          <p:nvPr/>
        </p:nvSpPr>
        <p:spPr bwMode="auto">
          <a:xfrm>
            <a:off x="7352913" y="6598165"/>
            <a:ext cx="121060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0" name="Freeform 112"/>
          <p:cNvSpPr/>
          <p:nvPr/>
        </p:nvSpPr>
        <p:spPr bwMode="auto">
          <a:xfrm>
            <a:off x="7352913" y="6598165"/>
            <a:ext cx="121060" cy="159443"/>
          </a:xfrm>
          <a:custGeom>
            <a:avLst/>
            <a:gdLst>
              <a:gd name="T0" fmla="*/ 0 w 41"/>
              <a:gd name="T1" fmla="*/ 0 h 54"/>
              <a:gd name="T2" fmla="*/ 0 w 41"/>
              <a:gd name="T3" fmla="*/ 5 h 54"/>
              <a:gd name="T4" fmla="*/ 35 w 41"/>
              <a:gd name="T5" fmla="*/ 54 h 54"/>
              <a:gd name="T6" fmla="*/ 41 w 41"/>
              <a:gd name="T7" fmla="*/ 54 h 54"/>
              <a:gd name="T8" fmla="*/ 41 w 41"/>
              <a:gd name="T9" fmla="*/ 36 h 54"/>
              <a:gd name="T10" fmla="*/ 15 w 41"/>
              <a:gd name="T11" fmla="*/ 0 h 54"/>
              <a:gd name="T12" fmla="*/ 0 w 41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4">
                <a:moveTo>
                  <a:pt x="0" y="0"/>
                </a:moveTo>
                <a:lnTo>
                  <a:pt x="0" y="5"/>
                </a:lnTo>
                <a:lnTo>
                  <a:pt x="35" y="54"/>
                </a:lnTo>
                <a:lnTo>
                  <a:pt x="41" y="54"/>
                </a:lnTo>
                <a:lnTo>
                  <a:pt x="41" y="36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1" name="Freeform 113"/>
          <p:cNvSpPr/>
          <p:nvPr/>
        </p:nvSpPr>
        <p:spPr bwMode="auto">
          <a:xfrm>
            <a:off x="7409016" y="6598165"/>
            <a:ext cx="64959" cy="94485"/>
          </a:xfrm>
          <a:custGeom>
            <a:avLst/>
            <a:gdLst>
              <a:gd name="T0" fmla="*/ 22 w 22"/>
              <a:gd name="T1" fmla="*/ 19 h 32"/>
              <a:gd name="T2" fmla="*/ 9 w 22"/>
              <a:gd name="T3" fmla="*/ 0 h 32"/>
              <a:gd name="T4" fmla="*/ 0 w 22"/>
              <a:gd name="T5" fmla="*/ 0 h 32"/>
              <a:gd name="T6" fmla="*/ 22 w 22"/>
              <a:gd name="T7" fmla="*/ 32 h 32"/>
              <a:gd name="T8" fmla="*/ 22 w 22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2">
                <a:moveTo>
                  <a:pt x="22" y="19"/>
                </a:moveTo>
                <a:lnTo>
                  <a:pt x="9" y="0"/>
                </a:lnTo>
                <a:lnTo>
                  <a:pt x="0" y="0"/>
                </a:lnTo>
                <a:lnTo>
                  <a:pt x="22" y="32"/>
                </a:lnTo>
                <a:lnTo>
                  <a:pt x="22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2" name="Rectangle 114"/>
          <p:cNvSpPr>
            <a:spLocks noChangeArrowheads="1"/>
          </p:cNvSpPr>
          <p:nvPr/>
        </p:nvSpPr>
        <p:spPr bwMode="auto">
          <a:xfrm>
            <a:off x="7352913" y="6598165"/>
            <a:ext cx="121060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3" name="Rectangle 115"/>
          <p:cNvSpPr>
            <a:spLocks noChangeArrowheads="1"/>
          </p:cNvSpPr>
          <p:nvPr/>
        </p:nvSpPr>
        <p:spPr bwMode="auto">
          <a:xfrm>
            <a:off x="7524168" y="6598165"/>
            <a:ext cx="124012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4" name="Rectangle 116"/>
          <p:cNvSpPr>
            <a:spLocks noChangeArrowheads="1"/>
          </p:cNvSpPr>
          <p:nvPr/>
        </p:nvSpPr>
        <p:spPr bwMode="auto">
          <a:xfrm>
            <a:off x="7524168" y="6598165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5" name="Freeform 117"/>
          <p:cNvSpPr/>
          <p:nvPr/>
        </p:nvSpPr>
        <p:spPr bwMode="auto">
          <a:xfrm>
            <a:off x="7524168" y="6598165"/>
            <a:ext cx="124012" cy="159443"/>
          </a:xfrm>
          <a:custGeom>
            <a:avLst/>
            <a:gdLst>
              <a:gd name="T0" fmla="*/ 0 w 42"/>
              <a:gd name="T1" fmla="*/ 0 h 54"/>
              <a:gd name="T2" fmla="*/ 0 w 42"/>
              <a:gd name="T3" fmla="*/ 5 h 54"/>
              <a:gd name="T4" fmla="*/ 35 w 42"/>
              <a:gd name="T5" fmla="*/ 54 h 54"/>
              <a:gd name="T6" fmla="*/ 42 w 42"/>
              <a:gd name="T7" fmla="*/ 54 h 54"/>
              <a:gd name="T8" fmla="*/ 42 w 42"/>
              <a:gd name="T9" fmla="*/ 36 h 54"/>
              <a:gd name="T10" fmla="*/ 15 w 42"/>
              <a:gd name="T11" fmla="*/ 0 h 54"/>
              <a:gd name="T12" fmla="*/ 0 w 42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4">
                <a:moveTo>
                  <a:pt x="0" y="0"/>
                </a:moveTo>
                <a:lnTo>
                  <a:pt x="0" y="5"/>
                </a:lnTo>
                <a:lnTo>
                  <a:pt x="35" y="54"/>
                </a:lnTo>
                <a:lnTo>
                  <a:pt x="42" y="54"/>
                </a:lnTo>
                <a:lnTo>
                  <a:pt x="42" y="36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6" name="Freeform 118"/>
          <p:cNvSpPr/>
          <p:nvPr/>
        </p:nvSpPr>
        <p:spPr bwMode="auto">
          <a:xfrm>
            <a:off x="7580270" y="6598165"/>
            <a:ext cx="67912" cy="94485"/>
          </a:xfrm>
          <a:custGeom>
            <a:avLst/>
            <a:gdLst>
              <a:gd name="T0" fmla="*/ 23 w 23"/>
              <a:gd name="T1" fmla="*/ 19 h 32"/>
              <a:gd name="T2" fmla="*/ 9 w 23"/>
              <a:gd name="T3" fmla="*/ 0 h 32"/>
              <a:gd name="T4" fmla="*/ 0 w 23"/>
              <a:gd name="T5" fmla="*/ 0 h 32"/>
              <a:gd name="T6" fmla="*/ 23 w 23"/>
              <a:gd name="T7" fmla="*/ 32 h 32"/>
              <a:gd name="T8" fmla="*/ 23 w 23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2">
                <a:moveTo>
                  <a:pt x="23" y="19"/>
                </a:moveTo>
                <a:lnTo>
                  <a:pt x="9" y="0"/>
                </a:lnTo>
                <a:lnTo>
                  <a:pt x="0" y="0"/>
                </a:lnTo>
                <a:lnTo>
                  <a:pt x="23" y="32"/>
                </a:lnTo>
                <a:lnTo>
                  <a:pt x="23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7" name="Rectangle 119"/>
          <p:cNvSpPr>
            <a:spLocks noChangeArrowheads="1"/>
          </p:cNvSpPr>
          <p:nvPr/>
        </p:nvSpPr>
        <p:spPr bwMode="auto">
          <a:xfrm>
            <a:off x="7524168" y="6598165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8" name="Rectangle 120"/>
          <p:cNvSpPr>
            <a:spLocks noChangeArrowheads="1"/>
          </p:cNvSpPr>
          <p:nvPr/>
        </p:nvSpPr>
        <p:spPr bwMode="auto">
          <a:xfrm>
            <a:off x="6050793" y="6164124"/>
            <a:ext cx="124012" cy="153539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19" name="Rectangle 121"/>
          <p:cNvSpPr>
            <a:spLocks noChangeArrowheads="1"/>
          </p:cNvSpPr>
          <p:nvPr/>
        </p:nvSpPr>
        <p:spPr bwMode="auto">
          <a:xfrm>
            <a:off x="6050793" y="6164124"/>
            <a:ext cx="124012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0" name="Freeform 122"/>
          <p:cNvSpPr/>
          <p:nvPr/>
        </p:nvSpPr>
        <p:spPr bwMode="auto">
          <a:xfrm>
            <a:off x="6050793" y="6164124"/>
            <a:ext cx="124012" cy="153539"/>
          </a:xfrm>
          <a:custGeom>
            <a:avLst/>
            <a:gdLst>
              <a:gd name="T0" fmla="*/ 0 w 42"/>
              <a:gd name="T1" fmla="*/ 0 h 52"/>
              <a:gd name="T2" fmla="*/ 0 w 42"/>
              <a:gd name="T3" fmla="*/ 4 h 52"/>
              <a:gd name="T4" fmla="*/ 36 w 42"/>
              <a:gd name="T5" fmla="*/ 52 h 52"/>
              <a:gd name="T6" fmla="*/ 42 w 42"/>
              <a:gd name="T7" fmla="*/ 52 h 52"/>
              <a:gd name="T8" fmla="*/ 42 w 42"/>
              <a:gd name="T9" fmla="*/ 36 h 52"/>
              <a:gd name="T10" fmla="*/ 16 w 42"/>
              <a:gd name="T11" fmla="*/ 0 h 52"/>
              <a:gd name="T12" fmla="*/ 0 w 42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2">
                <a:moveTo>
                  <a:pt x="0" y="0"/>
                </a:moveTo>
                <a:lnTo>
                  <a:pt x="0" y="4"/>
                </a:lnTo>
                <a:lnTo>
                  <a:pt x="36" y="52"/>
                </a:lnTo>
                <a:lnTo>
                  <a:pt x="42" y="52"/>
                </a:lnTo>
                <a:lnTo>
                  <a:pt x="42" y="36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1" name="Freeform 123"/>
          <p:cNvSpPr/>
          <p:nvPr/>
        </p:nvSpPr>
        <p:spPr bwMode="auto">
          <a:xfrm>
            <a:off x="6106893" y="6164124"/>
            <a:ext cx="67912" cy="91533"/>
          </a:xfrm>
          <a:custGeom>
            <a:avLst/>
            <a:gdLst>
              <a:gd name="T0" fmla="*/ 23 w 23"/>
              <a:gd name="T1" fmla="*/ 18 h 31"/>
              <a:gd name="T2" fmla="*/ 9 w 23"/>
              <a:gd name="T3" fmla="*/ 0 h 31"/>
              <a:gd name="T4" fmla="*/ 0 w 23"/>
              <a:gd name="T5" fmla="*/ 0 h 31"/>
              <a:gd name="T6" fmla="*/ 23 w 23"/>
              <a:gd name="T7" fmla="*/ 31 h 31"/>
              <a:gd name="T8" fmla="*/ 23 w 23"/>
              <a:gd name="T9" fmla="*/ 1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1">
                <a:moveTo>
                  <a:pt x="23" y="18"/>
                </a:moveTo>
                <a:lnTo>
                  <a:pt x="9" y="0"/>
                </a:lnTo>
                <a:lnTo>
                  <a:pt x="0" y="0"/>
                </a:lnTo>
                <a:lnTo>
                  <a:pt x="23" y="31"/>
                </a:lnTo>
                <a:lnTo>
                  <a:pt x="23" y="18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2" name="Rectangle 124"/>
          <p:cNvSpPr>
            <a:spLocks noChangeArrowheads="1"/>
          </p:cNvSpPr>
          <p:nvPr/>
        </p:nvSpPr>
        <p:spPr bwMode="auto">
          <a:xfrm>
            <a:off x="6050793" y="6164124"/>
            <a:ext cx="124012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3" name="Rectangle 125"/>
          <p:cNvSpPr>
            <a:spLocks noChangeArrowheads="1"/>
          </p:cNvSpPr>
          <p:nvPr/>
        </p:nvSpPr>
        <p:spPr bwMode="auto">
          <a:xfrm>
            <a:off x="6222048" y="6164124"/>
            <a:ext cx="126965" cy="153539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4" name="Rectangle 126"/>
          <p:cNvSpPr>
            <a:spLocks noChangeArrowheads="1"/>
          </p:cNvSpPr>
          <p:nvPr/>
        </p:nvSpPr>
        <p:spPr bwMode="auto">
          <a:xfrm>
            <a:off x="6222048" y="6164124"/>
            <a:ext cx="126965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5" name="Freeform 127"/>
          <p:cNvSpPr/>
          <p:nvPr/>
        </p:nvSpPr>
        <p:spPr bwMode="auto">
          <a:xfrm>
            <a:off x="6222048" y="6164124"/>
            <a:ext cx="126965" cy="153539"/>
          </a:xfrm>
          <a:custGeom>
            <a:avLst/>
            <a:gdLst>
              <a:gd name="T0" fmla="*/ 0 w 43"/>
              <a:gd name="T1" fmla="*/ 0 h 52"/>
              <a:gd name="T2" fmla="*/ 0 w 43"/>
              <a:gd name="T3" fmla="*/ 4 h 52"/>
              <a:gd name="T4" fmla="*/ 36 w 43"/>
              <a:gd name="T5" fmla="*/ 52 h 52"/>
              <a:gd name="T6" fmla="*/ 43 w 43"/>
              <a:gd name="T7" fmla="*/ 52 h 52"/>
              <a:gd name="T8" fmla="*/ 43 w 43"/>
              <a:gd name="T9" fmla="*/ 36 h 52"/>
              <a:gd name="T10" fmla="*/ 16 w 43"/>
              <a:gd name="T11" fmla="*/ 0 h 52"/>
              <a:gd name="T12" fmla="*/ 0 w 43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52">
                <a:moveTo>
                  <a:pt x="0" y="0"/>
                </a:moveTo>
                <a:lnTo>
                  <a:pt x="0" y="4"/>
                </a:lnTo>
                <a:lnTo>
                  <a:pt x="36" y="52"/>
                </a:lnTo>
                <a:lnTo>
                  <a:pt x="43" y="52"/>
                </a:lnTo>
                <a:lnTo>
                  <a:pt x="43" y="36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6" name="Freeform 128"/>
          <p:cNvSpPr/>
          <p:nvPr/>
        </p:nvSpPr>
        <p:spPr bwMode="auto">
          <a:xfrm>
            <a:off x="6278146" y="6164124"/>
            <a:ext cx="70864" cy="91533"/>
          </a:xfrm>
          <a:custGeom>
            <a:avLst/>
            <a:gdLst>
              <a:gd name="T0" fmla="*/ 24 w 24"/>
              <a:gd name="T1" fmla="*/ 18 h 31"/>
              <a:gd name="T2" fmla="*/ 10 w 24"/>
              <a:gd name="T3" fmla="*/ 0 h 31"/>
              <a:gd name="T4" fmla="*/ 0 w 24"/>
              <a:gd name="T5" fmla="*/ 0 h 31"/>
              <a:gd name="T6" fmla="*/ 24 w 24"/>
              <a:gd name="T7" fmla="*/ 31 h 31"/>
              <a:gd name="T8" fmla="*/ 24 w 24"/>
              <a:gd name="T9" fmla="*/ 1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24" y="18"/>
                </a:moveTo>
                <a:lnTo>
                  <a:pt x="10" y="0"/>
                </a:lnTo>
                <a:lnTo>
                  <a:pt x="0" y="0"/>
                </a:lnTo>
                <a:lnTo>
                  <a:pt x="24" y="31"/>
                </a:lnTo>
                <a:lnTo>
                  <a:pt x="24" y="18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7" name="Rectangle 129"/>
          <p:cNvSpPr>
            <a:spLocks noChangeArrowheads="1"/>
          </p:cNvSpPr>
          <p:nvPr/>
        </p:nvSpPr>
        <p:spPr bwMode="auto">
          <a:xfrm>
            <a:off x="6222048" y="6164124"/>
            <a:ext cx="126965" cy="153539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8" name="Rectangle 130"/>
          <p:cNvSpPr>
            <a:spLocks noChangeArrowheads="1"/>
          </p:cNvSpPr>
          <p:nvPr/>
        </p:nvSpPr>
        <p:spPr bwMode="auto">
          <a:xfrm>
            <a:off x="6050793" y="6379669"/>
            <a:ext cx="124012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29" name="Rectangle 131"/>
          <p:cNvSpPr>
            <a:spLocks noChangeArrowheads="1"/>
          </p:cNvSpPr>
          <p:nvPr/>
        </p:nvSpPr>
        <p:spPr bwMode="auto">
          <a:xfrm>
            <a:off x="6050793" y="6379669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0" name="Freeform 132"/>
          <p:cNvSpPr/>
          <p:nvPr/>
        </p:nvSpPr>
        <p:spPr bwMode="auto">
          <a:xfrm>
            <a:off x="6050793" y="6379669"/>
            <a:ext cx="124012" cy="159443"/>
          </a:xfrm>
          <a:custGeom>
            <a:avLst/>
            <a:gdLst>
              <a:gd name="T0" fmla="*/ 0 w 42"/>
              <a:gd name="T1" fmla="*/ 0 h 54"/>
              <a:gd name="T2" fmla="*/ 0 w 42"/>
              <a:gd name="T3" fmla="*/ 5 h 54"/>
              <a:gd name="T4" fmla="*/ 36 w 42"/>
              <a:gd name="T5" fmla="*/ 54 h 54"/>
              <a:gd name="T6" fmla="*/ 42 w 42"/>
              <a:gd name="T7" fmla="*/ 54 h 54"/>
              <a:gd name="T8" fmla="*/ 42 w 42"/>
              <a:gd name="T9" fmla="*/ 37 h 54"/>
              <a:gd name="T10" fmla="*/ 16 w 42"/>
              <a:gd name="T11" fmla="*/ 0 h 54"/>
              <a:gd name="T12" fmla="*/ 0 w 42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4">
                <a:moveTo>
                  <a:pt x="0" y="0"/>
                </a:moveTo>
                <a:lnTo>
                  <a:pt x="0" y="5"/>
                </a:lnTo>
                <a:lnTo>
                  <a:pt x="36" y="54"/>
                </a:lnTo>
                <a:lnTo>
                  <a:pt x="42" y="54"/>
                </a:lnTo>
                <a:lnTo>
                  <a:pt x="42" y="37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1" name="Freeform 133"/>
          <p:cNvSpPr/>
          <p:nvPr/>
        </p:nvSpPr>
        <p:spPr bwMode="auto">
          <a:xfrm>
            <a:off x="6106893" y="6379669"/>
            <a:ext cx="67912" cy="94485"/>
          </a:xfrm>
          <a:custGeom>
            <a:avLst/>
            <a:gdLst>
              <a:gd name="T0" fmla="*/ 23 w 23"/>
              <a:gd name="T1" fmla="*/ 19 h 32"/>
              <a:gd name="T2" fmla="*/ 9 w 23"/>
              <a:gd name="T3" fmla="*/ 0 h 32"/>
              <a:gd name="T4" fmla="*/ 0 w 23"/>
              <a:gd name="T5" fmla="*/ 0 h 32"/>
              <a:gd name="T6" fmla="*/ 23 w 23"/>
              <a:gd name="T7" fmla="*/ 32 h 32"/>
              <a:gd name="T8" fmla="*/ 23 w 23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2">
                <a:moveTo>
                  <a:pt x="23" y="19"/>
                </a:moveTo>
                <a:lnTo>
                  <a:pt x="9" y="0"/>
                </a:lnTo>
                <a:lnTo>
                  <a:pt x="0" y="0"/>
                </a:lnTo>
                <a:lnTo>
                  <a:pt x="23" y="32"/>
                </a:lnTo>
                <a:lnTo>
                  <a:pt x="23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2" name="Rectangle 134"/>
          <p:cNvSpPr>
            <a:spLocks noChangeArrowheads="1"/>
          </p:cNvSpPr>
          <p:nvPr/>
        </p:nvSpPr>
        <p:spPr bwMode="auto">
          <a:xfrm>
            <a:off x="6050793" y="6379669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3" name="Rectangle 135"/>
          <p:cNvSpPr>
            <a:spLocks noChangeArrowheads="1"/>
          </p:cNvSpPr>
          <p:nvPr/>
        </p:nvSpPr>
        <p:spPr bwMode="auto">
          <a:xfrm>
            <a:off x="6222048" y="6379669"/>
            <a:ext cx="126965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4" name="Rectangle 136"/>
          <p:cNvSpPr>
            <a:spLocks noChangeArrowheads="1"/>
          </p:cNvSpPr>
          <p:nvPr/>
        </p:nvSpPr>
        <p:spPr bwMode="auto">
          <a:xfrm>
            <a:off x="6222048" y="6379669"/>
            <a:ext cx="126965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5" name="Freeform 137"/>
          <p:cNvSpPr/>
          <p:nvPr/>
        </p:nvSpPr>
        <p:spPr bwMode="auto">
          <a:xfrm>
            <a:off x="6222048" y="6379669"/>
            <a:ext cx="126965" cy="159443"/>
          </a:xfrm>
          <a:custGeom>
            <a:avLst/>
            <a:gdLst>
              <a:gd name="T0" fmla="*/ 0 w 43"/>
              <a:gd name="T1" fmla="*/ 0 h 54"/>
              <a:gd name="T2" fmla="*/ 0 w 43"/>
              <a:gd name="T3" fmla="*/ 5 h 54"/>
              <a:gd name="T4" fmla="*/ 36 w 43"/>
              <a:gd name="T5" fmla="*/ 54 h 54"/>
              <a:gd name="T6" fmla="*/ 43 w 43"/>
              <a:gd name="T7" fmla="*/ 54 h 54"/>
              <a:gd name="T8" fmla="*/ 43 w 43"/>
              <a:gd name="T9" fmla="*/ 37 h 54"/>
              <a:gd name="T10" fmla="*/ 16 w 43"/>
              <a:gd name="T11" fmla="*/ 0 h 54"/>
              <a:gd name="T12" fmla="*/ 0 w 43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54">
                <a:moveTo>
                  <a:pt x="0" y="0"/>
                </a:moveTo>
                <a:lnTo>
                  <a:pt x="0" y="5"/>
                </a:lnTo>
                <a:lnTo>
                  <a:pt x="36" y="54"/>
                </a:lnTo>
                <a:lnTo>
                  <a:pt x="43" y="54"/>
                </a:lnTo>
                <a:lnTo>
                  <a:pt x="43" y="37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6" name="Freeform 138"/>
          <p:cNvSpPr/>
          <p:nvPr/>
        </p:nvSpPr>
        <p:spPr bwMode="auto">
          <a:xfrm>
            <a:off x="6278146" y="6379669"/>
            <a:ext cx="70864" cy="94485"/>
          </a:xfrm>
          <a:custGeom>
            <a:avLst/>
            <a:gdLst>
              <a:gd name="T0" fmla="*/ 24 w 24"/>
              <a:gd name="T1" fmla="*/ 19 h 32"/>
              <a:gd name="T2" fmla="*/ 10 w 24"/>
              <a:gd name="T3" fmla="*/ 0 h 32"/>
              <a:gd name="T4" fmla="*/ 0 w 24"/>
              <a:gd name="T5" fmla="*/ 0 h 32"/>
              <a:gd name="T6" fmla="*/ 24 w 24"/>
              <a:gd name="T7" fmla="*/ 32 h 32"/>
              <a:gd name="T8" fmla="*/ 24 w 24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2">
                <a:moveTo>
                  <a:pt x="24" y="19"/>
                </a:moveTo>
                <a:lnTo>
                  <a:pt x="10" y="0"/>
                </a:lnTo>
                <a:lnTo>
                  <a:pt x="0" y="0"/>
                </a:lnTo>
                <a:lnTo>
                  <a:pt x="24" y="32"/>
                </a:lnTo>
                <a:lnTo>
                  <a:pt x="24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7" name="Rectangle 139"/>
          <p:cNvSpPr>
            <a:spLocks noChangeArrowheads="1"/>
          </p:cNvSpPr>
          <p:nvPr/>
        </p:nvSpPr>
        <p:spPr bwMode="auto">
          <a:xfrm>
            <a:off x="6222048" y="6379669"/>
            <a:ext cx="126965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8" name="Rectangle 140"/>
          <p:cNvSpPr>
            <a:spLocks noChangeArrowheads="1"/>
          </p:cNvSpPr>
          <p:nvPr/>
        </p:nvSpPr>
        <p:spPr bwMode="auto">
          <a:xfrm>
            <a:off x="6050793" y="6598165"/>
            <a:ext cx="124012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39" name="Rectangle 141"/>
          <p:cNvSpPr>
            <a:spLocks noChangeArrowheads="1"/>
          </p:cNvSpPr>
          <p:nvPr/>
        </p:nvSpPr>
        <p:spPr bwMode="auto">
          <a:xfrm>
            <a:off x="6050793" y="6598165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0" name="Freeform 142"/>
          <p:cNvSpPr/>
          <p:nvPr/>
        </p:nvSpPr>
        <p:spPr bwMode="auto">
          <a:xfrm>
            <a:off x="6050793" y="6598165"/>
            <a:ext cx="124012" cy="159443"/>
          </a:xfrm>
          <a:custGeom>
            <a:avLst/>
            <a:gdLst>
              <a:gd name="T0" fmla="*/ 0 w 42"/>
              <a:gd name="T1" fmla="*/ 0 h 54"/>
              <a:gd name="T2" fmla="*/ 0 w 42"/>
              <a:gd name="T3" fmla="*/ 5 h 54"/>
              <a:gd name="T4" fmla="*/ 36 w 42"/>
              <a:gd name="T5" fmla="*/ 54 h 54"/>
              <a:gd name="T6" fmla="*/ 42 w 42"/>
              <a:gd name="T7" fmla="*/ 54 h 54"/>
              <a:gd name="T8" fmla="*/ 42 w 42"/>
              <a:gd name="T9" fmla="*/ 36 h 54"/>
              <a:gd name="T10" fmla="*/ 16 w 42"/>
              <a:gd name="T11" fmla="*/ 0 h 54"/>
              <a:gd name="T12" fmla="*/ 0 w 42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4">
                <a:moveTo>
                  <a:pt x="0" y="0"/>
                </a:moveTo>
                <a:lnTo>
                  <a:pt x="0" y="5"/>
                </a:lnTo>
                <a:lnTo>
                  <a:pt x="36" y="54"/>
                </a:lnTo>
                <a:lnTo>
                  <a:pt x="42" y="54"/>
                </a:lnTo>
                <a:lnTo>
                  <a:pt x="42" y="36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1" name="Freeform 143"/>
          <p:cNvSpPr/>
          <p:nvPr/>
        </p:nvSpPr>
        <p:spPr bwMode="auto">
          <a:xfrm>
            <a:off x="6106893" y="6598165"/>
            <a:ext cx="67912" cy="94485"/>
          </a:xfrm>
          <a:custGeom>
            <a:avLst/>
            <a:gdLst>
              <a:gd name="T0" fmla="*/ 23 w 23"/>
              <a:gd name="T1" fmla="*/ 19 h 32"/>
              <a:gd name="T2" fmla="*/ 9 w 23"/>
              <a:gd name="T3" fmla="*/ 0 h 32"/>
              <a:gd name="T4" fmla="*/ 0 w 23"/>
              <a:gd name="T5" fmla="*/ 0 h 32"/>
              <a:gd name="T6" fmla="*/ 23 w 23"/>
              <a:gd name="T7" fmla="*/ 32 h 32"/>
              <a:gd name="T8" fmla="*/ 23 w 23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2">
                <a:moveTo>
                  <a:pt x="23" y="19"/>
                </a:moveTo>
                <a:lnTo>
                  <a:pt x="9" y="0"/>
                </a:lnTo>
                <a:lnTo>
                  <a:pt x="0" y="0"/>
                </a:lnTo>
                <a:lnTo>
                  <a:pt x="23" y="32"/>
                </a:lnTo>
                <a:lnTo>
                  <a:pt x="23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2" name="Rectangle 144"/>
          <p:cNvSpPr>
            <a:spLocks noChangeArrowheads="1"/>
          </p:cNvSpPr>
          <p:nvPr/>
        </p:nvSpPr>
        <p:spPr bwMode="auto">
          <a:xfrm>
            <a:off x="6050793" y="6598165"/>
            <a:ext cx="124012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3" name="Rectangle 145"/>
          <p:cNvSpPr>
            <a:spLocks noChangeArrowheads="1"/>
          </p:cNvSpPr>
          <p:nvPr/>
        </p:nvSpPr>
        <p:spPr bwMode="auto">
          <a:xfrm>
            <a:off x="6222048" y="6598165"/>
            <a:ext cx="126965" cy="159443"/>
          </a:xfrm>
          <a:prstGeom prst="rect">
            <a:avLst/>
          </a:prstGeom>
          <a:solidFill>
            <a:srgbClr val="45C1E3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4" name="Rectangle 146"/>
          <p:cNvSpPr>
            <a:spLocks noChangeArrowheads="1"/>
          </p:cNvSpPr>
          <p:nvPr/>
        </p:nvSpPr>
        <p:spPr bwMode="auto">
          <a:xfrm>
            <a:off x="6222048" y="6598165"/>
            <a:ext cx="126965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5" name="Freeform 147"/>
          <p:cNvSpPr/>
          <p:nvPr/>
        </p:nvSpPr>
        <p:spPr bwMode="auto">
          <a:xfrm>
            <a:off x="6222048" y="6598165"/>
            <a:ext cx="126965" cy="159443"/>
          </a:xfrm>
          <a:custGeom>
            <a:avLst/>
            <a:gdLst>
              <a:gd name="T0" fmla="*/ 0 w 43"/>
              <a:gd name="T1" fmla="*/ 0 h 54"/>
              <a:gd name="T2" fmla="*/ 0 w 43"/>
              <a:gd name="T3" fmla="*/ 5 h 54"/>
              <a:gd name="T4" fmla="*/ 36 w 43"/>
              <a:gd name="T5" fmla="*/ 54 h 54"/>
              <a:gd name="T6" fmla="*/ 43 w 43"/>
              <a:gd name="T7" fmla="*/ 54 h 54"/>
              <a:gd name="T8" fmla="*/ 43 w 43"/>
              <a:gd name="T9" fmla="*/ 36 h 54"/>
              <a:gd name="T10" fmla="*/ 16 w 43"/>
              <a:gd name="T11" fmla="*/ 0 h 54"/>
              <a:gd name="T12" fmla="*/ 0 w 43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54">
                <a:moveTo>
                  <a:pt x="0" y="0"/>
                </a:moveTo>
                <a:lnTo>
                  <a:pt x="0" y="5"/>
                </a:lnTo>
                <a:lnTo>
                  <a:pt x="36" y="54"/>
                </a:lnTo>
                <a:lnTo>
                  <a:pt x="43" y="54"/>
                </a:lnTo>
                <a:lnTo>
                  <a:pt x="43" y="36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6" name="Freeform 148"/>
          <p:cNvSpPr/>
          <p:nvPr/>
        </p:nvSpPr>
        <p:spPr bwMode="auto">
          <a:xfrm>
            <a:off x="6278146" y="6598165"/>
            <a:ext cx="70864" cy="94485"/>
          </a:xfrm>
          <a:custGeom>
            <a:avLst/>
            <a:gdLst>
              <a:gd name="T0" fmla="*/ 24 w 24"/>
              <a:gd name="T1" fmla="*/ 19 h 32"/>
              <a:gd name="T2" fmla="*/ 10 w 24"/>
              <a:gd name="T3" fmla="*/ 0 h 32"/>
              <a:gd name="T4" fmla="*/ 0 w 24"/>
              <a:gd name="T5" fmla="*/ 0 h 32"/>
              <a:gd name="T6" fmla="*/ 24 w 24"/>
              <a:gd name="T7" fmla="*/ 32 h 32"/>
              <a:gd name="T8" fmla="*/ 24 w 24"/>
              <a:gd name="T9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2">
                <a:moveTo>
                  <a:pt x="24" y="19"/>
                </a:moveTo>
                <a:lnTo>
                  <a:pt x="10" y="0"/>
                </a:lnTo>
                <a:lnTo>
                  <a:pt x="0" y="0"/>
                </a:lnTo>
                <a:lnTo>
                  <a:pt x="24" y="32"/>
                </a:lnTo>
                <a:lnTo>
                  <a:pt x="24" y="19"/>
                </a:lnTo>
                <a:close/>
              </a:path>
            </a:pathLst>
          </a:custGeom>
          <a:solidFill>
            <a:srgbClr val="90DAE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7" name="Rectangle 149"/>
          <p:cNvSpPr>
            <a:spLocks noChangeArrowheads="1"/>
          </p:cNvSpPr>
          <p:nvPr/>
        </p:nvSpPr>
        <p:spPr bwMode="auto">
          <a:xfrm>
            <a:off x="6222048" y="6598165"/>
            <a:ext cx="126965" cy="159443"/>
          </a:xfrm>
          <a:prstGeom prst="rect">
            <a:avLst/>
          </a:prstGeom>
          <a:noFill/>
          <a:ln w="12700" cap="flat">
            <a:solidFill>
              <a:srgbClr val="37373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8" name="Rectangle 150"/>
          <p:cNvSpPr>
            <a:spLocks noChangeArrowheads="1"/>
          </p:cNvSpPr>
          <p:nvPr/>
        </p:nvSpPr>
        <p:spPr bwMode="auto">
          <a:xfrm>
            <a:off x="6384442" y="5715320"/>
            <a:ext cx="930087" cy="73817"/>
          </a:xfrm>
          <a:prstGeom prst="rect">
            <a:avLst/>
          </a:pr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49" name="Freeform 151"/>
          <p:cNvSpPr/>
          <p:nvPr/>
        </p:nvSpPr>
        <p:spPr bwMode="auto">
          <a:xfrm>
            <a:off x="6272242" y="5298996"/>
            <a:ext cx="1154491" cy="416326"/>
          </a:xfrm>
          <a:custGeom>
            <a:avLst/>
            <a:gdLst>
              <a:gd name="T0" fmla="*/ 0 w 391"/>
              <a:gd name="T1" fmla="*/ 141 h 141"/>
              <a:gd name="T2" fmla="*/ 196 w 391"/>
              <a:gd name="T3" fmla="*/ 0 h 141"/>
              <a:gd name="T4" fmla="*/ 391 w 391"/>
              <a:gd name="T5" fmla="*/ 141 h 141"/>
              <a:gd name="T6" fmla="*/ 0 w 391"/>
              <a:gd name="T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141">
                <a:moveTo>
                  <a:pt x="0" y="141"/>
                </a:moveTo>
                <a:lnTo>
                  <a:pt x="196" y="0"/>
                </a:lnTo>
                <a:lnTo>
                  <a:pt x="391" y="141"/>
                </a:lnTo>
                <a:lnTo>
                  <a:pt x="0" y="141"/>
                </a:lnTo>
                <a:close/>
              </a:path>
            </a:pathLst>
          </a:custGeom>
          <a:solidFill>
            <a:srgbClr val="6D6E72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50" name="Freeform 152"/>
          <p:cNvSpPr/>
          <p:nvPr/>
        </p:nvSpPr>
        <p:spPr bwMode="auto">
          <a:xfrm>
            <a:off x="6351965" y="5355096"/>
            <a:ext cx="995046" cy="360224"/>
          </a:xfrm>
          <a:custGeom>
            <a:avLst/>
            <a:gdLst>
              <a:gd name="T0" fmla="*/ 0 w 337"/>
              <a:gd name="T1" fmla="*/ 122 h 122"/>
              <a:gd name="T2" fmla="*/ 169 w 337"/>
              <a:gd name="T3" fmla="*/ 0 h 122"/>
              <a:gd name="T4" fmla="*/ 337 w 337"/>
              <a:gd name="T5" fmla="*/ 122 h 122"/>
              <a:gd name="T6" fmla="*/ 0 w 337"/>
              <a:gd name="T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" h="122">
                <a:moveTo>
                  <a:pt x="0" y="122"/>
                </a:moveTo>
                <a:lnTo>
                  <a:pt x="169" y="0"/>
                </a:lnTo>
                <a:lnTo>
                  <a:pt x="337" y="122"/>
                </a:lnTo>
                <a:lnTo>
                  <a:pt x="0" y="122"/>
                </a:lnTo>
                <a:close/>
              </a:path>
            </a:pathLst>
          </a:cu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b" anchorCtr="0" compatLnSpc="1"/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1" name="Rectangle 153"/>
          <p:cNvSpPr>
            <a:spLocks noChangeArrowheads="1"/>
          </p:cNvSpPr>
          <p:nvPr/>
        </p:nvSpPr>
        <p:spPr bwMode="auto">
          <a:xfrm>
            <a:off x="6431685" y="5789137"/>
            <a:ext cx="835604" cy="1068863"/>
          </a:xfrm>
          <a:prstGeom prst="rect">
            <a:avLst/>
          </a:pr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52" name="Freeform 154"/>
          <p:cNvSpPr/>
          <p:nvPr/>
        </p:nvSpPr>
        <p:spPr bwMode="auto">
          <a:xfrm>
            <a:off x="6685613" y="6465295"/>
            <a:ext cx="165349" cy="392704"/>
          </a:xfrm>
          <a:custGeom>
            <a:avLst/>
            <a:gdLst>
              <a:gd name="T0" fmla="*/ 0 w 83"/>
              <a:gd name="T1" fmla="*/ 83 h 200"/>
              <a:gd name="T2" fmla="*/ 0 w 83"/>
              <a:gd name="T3" fmla="*/ 200 h 200"/>
              <a:gd name="T4" fmla="*/ 83 w 83"/>
              <a:gd name="T5" fmla="*/ 200 h 200"/>
              <a:gd name="T6" fmla="*/ 83 w 83"/>
              <a:gd name="T7" fmla="*/ 0 h 200"/>
              <a:gd name="T8" fmla="*/ 0 w 83"/>
              <a:gd name="T9" fmla="*/ 8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200">
                <a:moveTo>
                  <a:pt x="0" y="83"/>
                </a:moveTo>
                <a:cubicBezTo>
                  <a:pt x="0" y="200"/>
                  <a:pt x="0" y="200"/>
                  <a:pt x="0" y="200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83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lose/>
              </a:path>
            </a:pathLst>
          </a:custGeom>
          <a:solidFill>
            <a:srgbClr val="6D6E72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53" name="Freeform 155"/>
          <p:cNvSpPr/>
          <p:nvPr/>
        </p:nvSpPr>
        <p:spPr bwMode="auto">
          <a:xfrm>
            <a:off x="6850963" y="6465295"/>
            <a:ext cx="162397" cy="392704"/>
          </a:xfrm>
          <a:custGeom>
            <a:avLst/>
            <a:gdLst>
              <a:gd name="T0" fmla="*/ 0 w 82"/>
              <a:gd name="T1" fmla="*/ 0 h 200"/>
              <a:gd name="T2" fmla="*/ 0 w 82"/>
              <a:gd name="T3" fmla="*/ 200 h 200"/>
              <a:gd name="T4" fmla="*/ 82 w 82"/>
              <a:gd name="T5" fmla="*/ 200 h 200"/>
              <a:gd name="T6" fmla="*/ 82 w 82"/>
              <a:gd name="T7" fmla="*/ 83 h 200"/>
              <a:gd name="T8" fmla="*/ 0 w 82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00">
                <a:moveTo>
                  <a:pt x="0" y="0"/>
                </a:moveTo>
                <a:cubicBezTo>
                  <a:pt x="0" y="200"/>
                  <a:pt x="0" y="200"/>
                  <a:pt x="0" y="200"/>
                </a:cubicBezTo>
                <a:cubicBezTo>
                  <a:pt x="82" y="200"/>
                  <a:pt x="82" y="200"/>
                  <a:pt x="82" y="200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37"/>
                  <a:pt x="45" y="0"/>
                  <a:pt x="0" y="0"/>
                </a:cubicBezTo>
                <a:close/>
              </a:path>
            </a:pathLst>
          </a:custGeom>
          <a:solidFill>
            <a:srgbClr val="6D6E72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54" name="组合 553"/>
          <p:cNvGrpSpPr/>
          <p:nvPr/>
        </p:nvGrpSpPr>
        <p:grpSpPr>
          <a:xfrm>
            <a:off x="6697424" y="5891281"/>
            <a:ext cx="312983" cy="126965"/>
            <a:chOff x="4287953" y="4257983"/>
            <a:chExt cx="95329" cy="208219"/>
          </a:xfrm>
        </p:grpSpPr>
        <p:sp>
          <p:nvSpPr>
            <p:cNvPr id="628" name="Rectangle 186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9" name="Rectangle 187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0" name="Freeform 188"/>
            <p:cNvSpPr/>
            <p:nvPr/>
          </p:nvSpPr>
          <p:spPr bwMode="auto">
            <a:xfrm>
              <a:off x="4287953" y="4257983"/>
              <a:ext cx="95329" cy="208219"/>
            </a:xfrm>
            <a:custGeom>
              <a:avLst/>
              <a:gdLst>
                <a:gd name="T0" fmla="*/ 0 w 38"/>
                <a:gd name="T1" fmla="*/ 0 h 83"/>
                <a:gd name="T2" fmla="*/ 0 w 38"/>
                <a:gd name="T3" fmla="*/ 8 h 83"/>
                <a:gd name="T4" fmla="*/ 32 w 38"/>
                <a:gd name="T5" fmla="*/ 83 h 83"/>
                <a:gd name="T6" fmla="*/ 38 w 38"/>
                <a:gd name="T7" fmla="*/ 83 h 83"/>
                <a:gd name="T8" fmla="*/ 38 w 38"/>
                <a:gd name="T9" fmla="*/ 57 h 83"/>
                <a:gd name="T10" fmla="*/ 14 w 38"/>
                <a:gd name="T11" fmla="*/ 0 h 83"/>
                <a:gd name="T12" fmla="*/ 0 w 3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0" y="0"/>
                  </a:moveTo>
                  <a:lnTo>
                    <a:pt x="0" y="8"/>
                  </a:lnTo>
                  <a:lnTo>
                    <a:pt x="32" y="83"/>
                  </a:lnTo>
                  <a:lnTo>
                    <a:pt x="38" y="83"/>
                  </a:lnTo>
                  <a:lnTo>
                    <a:pt x="38" y="5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1" name="Freeform 189"/>
            <p:cNvSpPr/>
            <p:nvPr/>
          </p:nvSpPr>
          <p:spPr bwMode="auto">
            <a:xfrm>
              <a:off x="4330600" y="4257983"/>
              <a:ext cx="52682" cy="125433"/>
            </a:xfrm>
            <a:custGeom>
              <a:avLst/>
              <a:gdLst>
                <a:gd name="T0" fmla="*/ 21 w 21"/>
                <a:gd name="T1" fmla="*/ 30 h 50"/>
                <a:gd name="T2" fmla="*/ 9 w 21"/>
                <a:gd name="T3" fmla="*/ 0 h 50"/>
                <a:gd name="T4" fmla="*/ 0 w 21"/>
                <a:gd name="T5" fmla="*/ 0 h 50"/>
                <a:gd name="T6" fmla="*/ 21 w 21"/>
                <a:gd name="T7" fmla="*/ 50 h 50"/>
                <a:gd name="T8" fmla="*/ 21 w 21"/>
                <a:gd name="T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21" y="3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1" y="5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2" name="Rectangle 190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55" name="Rectangle 196"/>
          <p:cNvSpPr>
            <a:spLocks noChangeArrowheads="1"/>
          </p:cNvSpPr>
          <p:nvPr/>
        </p:nvSpPr>
        <p:spPr bwMode="auto">
          <a:xfrm>
            <a:off x="6537980" y="5789137"/>
            <a:ext cx="100390" cy="1068863"/>
          </a:xfrm>
          <a:prstGeom prst="rect">
            <a:avLst/>
          </a:pr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56" name="Rectangle 197"/>
          <p:cNvSpPr>
            <a:spLocks noChangeArrowheads="1"/>
          </p:cNvSpPr>
          <p:nvPr/>
        </p:nvSpPr>
        <p:spPr bwMode="auto">
          <a:xfrm>
            <a:off x="7060602" y="5789137"/>
            <a:ext cx="100390" cy="1068863"/>
          </a:xfrm>
          <a:prstGeom prst="rect">
            <a:avLst/>
          </a:prstGeom>
          <a:solidFill>
            <a:srgbClr val="E6E7E9"/>
          </a:solidFill>
          <a:ln w="12700" cap="rnd">
            <a:solidFill>
              <a:srgbClr val="373738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57" name="组合 556"/>
          <p:cNvGrpSpPr/>
          <p:nvPr/>
        </p:nvGrpSpPr>
        <p:grpSpPr>
          <a:xfrm>
            <a:off x="2525068" y="5384808"/>
            <a:ext cx="1150309" cy="1466641"/>
            <a:chOff x="576181" y="1179661"/>
            <a:chExt cx="977334" cy="1246098"/>
          </a:xfrm>
          <a:solidFill>
            <a:schemeClr val="accent1"/>
          </a:solidFill>
        </p:grpSpPr>
        <p:sp>
          <p:nvSpPr>
            <p:cNvPr id="626" name="Freeform 142"/>
            <p:cNvSpPr>
              <a:spLocks noEditPoints="1"/>
            </p:cNvSpPr>
            <p:nvPr/>
          </p:nvSpPr>
          <p:spPr bwMode="auto">
            <a:xfrm>
              <a:off x="576181" y="1179661"/>
              <a:ext cx="944756" cy="944754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7" name="Freeform 143"/>
            <p:cNvSpPr>
              <a:spLocks noEditPoints="1"/>
            </p:cNvSpPr>
            <p:nvPr/>
          </p:nvSpPr>
          <p:spPr bwMode="auto">
            <a:xfrm>
              <a:off x="722781" y="1407705"/>
              <a:ext cx="830734" cy="1018054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77" name="KSO_Shape"/>
          <p:cNvSpPr/>
          <p:nvPr/>
        </p:nvSpPr>
        <p:spPr bwMode="auto">
          <a:xfrm>
            <a:off x="3938963" y="5954414"/>
            <a:ext cx="521021" cy="448947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78" name="椭圆 577"/>
          <p:cNvSpPr/>
          <p:nvPr/>
        </p:nvSpPr>
        <p:spPr>
          <a:xfrm>
            <a:off x="8206823" y="5762837"/>
            <a:ext cx="127115" cy="1271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79" name="椭圆 578"/>
          <p:cNvSpPr/>
          <p:nvPr/>
        </p:nvSpPr>
        <p:spPr>
          <a:xfrm>
            <a:off x="8403250" y="5762837"/>
            <a:ext cx="127115" cy="1271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0" name="椭圆 579"/>
          <p:cNvSpPr/>
          <p:nvPr/>
        </p:nvSpPr>
        <p:spPr>
          <a:xfrm>
            <a:off x="8599678" y="5762837"/>
            <a:ext cx="127115" cy="1271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81" name="组合 580"/>
          <p:cNvGrpSpPr/>
          <p:nvPr/>
        </p:nvGrpSpPr>
        <p:grpSpPr>
          <a:xfrm>
            <a:off x="6697424" y="6075544"/>
            <a:ext cx="312983" cy="126965"/>
            <a:chOff x="4287953" y="4257983"/>
            <a:chExt cx="95329" cy="208219"/>
          </a:xfrm>
        </p:grpSpPr>
        <p:sp>
          <p:nvSpPr>
            <p:cNvPr id="621" name="Rectangle 186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2" name="Rectangle 187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3" name="Freeform 188"/>
            <p:cNvSpPr/>
            <p:nvPr/>
          </p:nvSpPr>
          <p:spPr bwMode="auto">
            <a:xfrm>
              <a:off x="4287953" y="4257983"/>
              <a:ext cx="95329" cy="208219"/>
            </a:xfrm>
            <a:custGeom>
              <a:avLst/>
              <a:gdLst>
                <a:gd name="T0" fmla="*/ 0 w 38"/>
                <a:gd name="T1" fmla="*/ 0 h 83"/>
                <a:gd name="T2" fmla="*/ 0 w 38"/>
                <a:gd name="T3" fmla="*/ 8 h 83"/>
                <a:gd name="T4" fmla="*/ 32 w 38"/>
                <a:gd name="T5" fmla="*/ 83 h 83"/>
                <a:gd name="T6" fmla="*/ 38 w 38"/>
                <a:gd name="T7" fmla="*/ 83 h 83"/>
                <a:gd name="T8" fmla="*/ 38 w 38"/>
                <a:gd name="T9" fmla="*/ 57 h 83"/>
                <a:gd name="T10" fmla="*/ 14 w 38"/>
                <a:gd name="T11" fmla="*/ 0 h 83"/>
                <a:gd name="T12" fmla="*/ 0 w 3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0" y="0"/>
                  </a:moveTo>
                  <a:lnTo>
                    <a:pt x="0" y="8"/>
                  </a:lnTo>
                  <a:lnTo>
                    <a:pt x="32" y="83"/>
                  </a:lnTo>
                  <a:lnTo>
                    <a:pt x="38" y="83"/>
                  </a:lnTo>
                  <a:lnTo>
                    <a:pt x="38" y="5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4" name="Freeform 189"/>
            <p:cNvSpPr/>
            <p:nvPr/>
          </p:nvSpPr>
          <p:spPr bwMode="auto">
            <a:xfrm>
              <a:off x="4330600" y="4257983"/>
              <a:ext cx="52682" cy="125433"/>
            </a:xfrm>
            <a:custGeom>
              <a:avLst/>
              <a:gdLst>
                <a:gd name="T0" fmla="*/ 21 w 21"/>
                <a:gd name="T1" fmla="*/ 30 h 50"/>
                <a:gd name="T2" fmla="*/ 9 w 21"/>
                <a:gd name="T3" fmla="*/ 0 h 50"/>
                <a:gd name="T4" fmla="*/ 0 w 21"/>
                <a:gd name="T5" fmla="*/ 0 h 50"/>
                <a:gd name="T6" fmla="*/ 21 w 21"/>
                <a:gd name="T7" fmla="*/ 50 h 50"/>
                <a:gd name="T8" fmla="*/ 21 w 21"/>
                <a:gd name="T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21" y="3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1" y="5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5" name="Rectangle 190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82" name="组合 581"/>
          <p:cNvGrpSpPr/>
          <p:nvPr/>
        </p:nvGrpSpPr>
        <p:grpSpPr>
          <a:xfrm>
            <a:off x="6697424" y="6259806"/>
            <a:ext cx="312983" cy="126965"/>
            <a:chOff x="4287953" y="4257983"/>
            <a:chExt cx="95329" cy="208219"/>
          </a:xfrm>
        </p:grpSpPr>
        <p:sp>
          <p:nvSpPr>
            <p:cNvPr id="616" name="Rectangle 186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7" name="Rectangle 187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8" name="Freeform 188"/>
            <p:cNvSpPr/>
            <p:nvPr/>
          </p:nvSpPr>
          <p:spPr bwMode="auto">
            <a:xfrm>
              <a:off x="4287953" y="4257983"/>
              <a:ext cx="95329" cy="208219"/>
            </a:xfrm>
            <a:custGeom>
              <a:avLst/>
              <a:gdLst>
                <a:gd name="T0" fmla="*/ 0 w 38"/>
                <a:gd name="T1" fmla="*/ 0 h 83"/>
                <a:gd name="T2" fmla="*/ 0 w 38"/>
                <a:gd name="T3" fmla="*/ 8 h 83"/>
                <a:gd name="T4" fmla="*/ 32 w 38"/>
                <a:gd name="T5" fmla="*/ 83 h 83"/>
                <a:gd name="T6" fmla="*/ 38 w 38"/>
                <a:gd name="T7" fmla="*/ 83 h 83"/>
                <a:gd name="T8" fmla="*/ 38 w 38"/>
                <a:gd name="T9" fmla="*/ 57 h 83"/>
                <a:gd name="T10" fmla="*/ 14 w 38"/>
                <a:gd name="T11" fmla="*/ 0 h 83"/>
                <a:gd name="T12" fmla="*/ 0 w 3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0" y="0"/>
                  </a:moveTo>
                  <a:lnTo>
                    <a:pt x="0" y="8"/>
                  </a:lnTo>
                  <a:lnTo>
                    <a:pt x="32" y="83"/>
                  </a:lnTo>
                  <a:lnTo>
                    <a:pt x="38" y="83"/>
                  </a:lnTo>
                  <a:lnTo>
                    <a:pt x="38" y="5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9" name="Freeform 189"/>
            <p:cNvSpPr/>
            <p:nvPr/>
          </p:nvSpPr>
          <p:spPr bwMode="auto">
            <a:xfrm>
              <a:off x="4330600" y="4257983"/>
              <a:ext cx="52682" cy="125433"/>
            </a:xfrm>
            <a:custGeom>
              <a:avLst/>
              <a:gdLst>
                <a:gd name="T0" fmla="*/ 21 w 21"/>
                <a:gd name="T1" fmla="*/ 30 h 50"/>
                <a:gd name="T2" fmla="*/ 9 w 21"/>
                <a:gd name="T3" fmla="*/ 0 h 50"/>
                <a:gd name="T4" fmla="*/ 0 w 21"/>
                <a:gd name="T5" fmla="*/ 0 h 50"/>
                <a:gd name="T6" fmla="*/ 21 w 21"/>
                <a:gd name="T7" fmla="*/ 50 h 50"/>
                <a:gd name="T8" fmla="*/ 21 w 21"/>
                <a:gd name="T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21" y="3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1" y="5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0" name="Rectangle 190"/>
            <p:cNvSpPr>
              <a:spLocks noChangeArrowheads="1"/>
            </p:cNvSpPr>
            <p:nvPr/>
          </p:nvSpPr>
          <p:spPr bwMode="auto">
            <a:xfrm>
              <a:off x="4287953" y="4257983"/>
              <a:ext cx="95329" cy="208219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84" name="Freeform 707"/>
          <p:cNvSpPr/>
          <p:nvPr/>
        </p:nvSpPr>
        <p:spPr bwMode="auto">
          <a:xfrm>
            <a:off x="4573820" y="4891056"/>
            <a:ext cx="258188" cy="170562"/>
          </a:xfrm>
          <a:custGeom>
            <a:avLst/>
            <a:gdLst>
              <a:gd name="T0" fmla="*/ 132163 w 103"/>
              <a:gd name="T1" fmla="*/ 0 h 68"/>
              <a:gd name="T2" fmla="*/ 71746 w 103"/>
              <a:gd name="T3" fmla="*/ 45384 h 68"/>
              <a:gd name="T4" fmla="*/ 60418 w 103"/>
              <a:gd name="T5" fmla="*/ 45384 h 68"/>
              <a:gd name="T6" fmla="*/ 0 w 103"/>
              <a:gd name="T7" fmla="*/ 105896 h 68"/>
              <a:gd name="T8" fmla="*/ 15104 w 103"/>
              <a:gd name="T9" fmla="*/ 147497 h 68"/>
              <a:gd name="T10" fmla="*/ 3776 w 103"/>
              <a:gd name="T11" fmla="*/ 185317 h 68"/>
              <a:gd name="T12" fmla="*/ 64194 w 103"/>
              <a:gd name="T13" fmla="*/ 242047 h 68"/>
              <a:gd name="T14" fmla="*/ 101955 w 103"/>
              <a:gd name="T15" fmla="*/ 226919 h 68"/>
              <a:gd name="T16" fmla="*/ 151044 w 103"/>
              <a:gd name="T17" fmla="*/ 253393 h 68"/>
              <a:gd name="T18" fmla="*/ 200133 w 103"/>
              <a:gd name="T19" fmla="*/ 226919 h 68"/>
              <a:gd name="T20" fmla="*/ 249222 w 103"/>
              <a:gd name="T21" fmla="*/ 257175 h 68"/>
              <a:gd name="T22" fmla="*/ 294536 w 103"/>
              <a:gd name="T23" fmla="*/ 238265 h 68"/>
              <a:gd name="T24" fmla="*/ 328520 w 103"/>
              <a:gd name="T25" fmla="*/ 245829 h 68"/>
              <a:gd name="T26" fmla="*/ 388938 w 103"/>
              <a:gd name="T27" fmla="*/ 185317 h 68"/>
              <a:gd name="T28" fmla="*/ 370058 w 103"/>
              <a:gd name="T29" fmla="*/ 143715 h 68"/>
              <a:gd name="T30" fmla="*/ 377610 w 103"/>
              <a:gd name="T31" fmla="*/ 117242 h 68"/>
              <a:gd name="T32" fmla="*/ 317192 w 103"/>
              <a:gd name="T33" fmla="*/ 56730 h 68"/>
              <a:gd name="T34" fmla="*/ 286983 w 103"/>
              <a:gd name="T35" fmla="*/ 64294 h 68"/>
              <a:gd name="T36" fmla="*/ 230342 w 103"/>
              <a:gd name="T37" fmla="*/ 15128 h 68"/>
              <a:gd name="T38" fmla="*/ 185029 w 103"/>
              <a:gd name="T39" fmla="*/ 34038 h 68"/>
              <a:gd name="T40" fmla="*/ 132163 w 103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" h="68">
                <a:moveTo>
                  <a:pt x="35" y="0"/>
                </a:moveTo>
                <a:cubicBezTo>
                  <a:pt x="27" y="0"/>
                  <a:pt x="21" y="5"/>
                  <a:pt x="19" y="12"/>
                </a:cubicBezTo>
                <a:cubicBezTo>
                  <a:pt x="18" y="12"/>
                  <a:pt x="17" y="12"/>
                  <a:pt x="16" y="12"/>
                </a:cubicBezTo>
                <a:cubicBezTo>
                  <a:pt x="7" y="12"/>
                  <a:pt x="0" y="19"/>
                  <a:pt x="0" y="28"/>
                </a:cubicBezTo>
                <a:cubicBezTo>
                  <a:pt x="0" y="32"/>
                  <a:pt x="1" y="36"/>
                  <a:pt x="4" y="39"/>
                </a:cubicBezTo>
                <a:cubicBezTo>
                  <a:pt x="2" y="41"/>
                  <a:pt x="1" y="45"/>
                  <a:pt x="1" y="49"/>
                </a:cubicBezTo>
                <a:cubicBezTo>
                  <a:pt x="1" y="57"/>
                  <a:pt x="8" y="64"/>
                  <a:pt x="17" y="64"/>
                </a:cubicBezTo>
                <a:cubicBezTo>
                  <a:pt x="21" y="64"/>
                  <a:pt x="24" y="63"/>
                  <a:pt x="27" y="60"/>
                </a:cubicBezTo>
                <a:cubicBezTo>
                  <a:pt x="30" y="64"/>
                  <a:pt x="35" y="67"/>
                  <a:pt x="40" y="67"/>
                </a:cubicBezTo>
                <a:cubicBezTo>
                  <a:pt x="45" y="67"/>
                  <a:pt x="50" y="64"/>
                  <a:pt x="53" y="60"/>
                </a:cubicBezTo>
                <a:cubicBezTo>
                  <a:pt x="56" y="65"/>
                  <a:pt x="61" y="68"/>
                  <a:pt x="66" y="68"/>
                </a:cubicBezTo>
                <a:cubicBezTo>
                  <a:pt x="71" y="68"/>
                  <a:pt x="75" y="66"/>
                  <a:pt x="78" y="63"/>
                </a:cubicBezTo>
                <a:cubicBezTo>
                  <a:pt x="81" y="64"/>
                  <a:pt x="84" y="65"/>
                  <a:pt x="87" y="65"/>
                </a:cubicBezTo>
                <a:cubicBezTo>
                  <a:pt x="96" y="65"/>
                  <a:pt x="103" y="58"/>
                  <a:pt x="103" y="49"/>
                </a:cubicBezTo>
                <a:cubicBezTo>
                  <a:pt x="103" y="45"/>
                  <a:pt x="101" y="41"/>
                  <a:pt x="98" y="38"/>
                </a:cubicBezTo>
                <a:cubicBezTo>
                  <a:pt x="99" y="36"/>
                  <a:pt x="100" y="33"/>
                  <a:pt x="100" y="31"/>
                </a:cubicBezTo>
                <a:cubicBezTo>
                  <a:pt x="100" y="22"/>
                  <a:pt x="92" y="15"/>
                  <a:pt x="84" y="15"/>
                </a:cubicBezTo>
                <a:cubicBezTo>
                  <a:pt x="81" y="15"/>
                  <a:pt x="78" y="15"/>
                  <a:pt x="76" y="17"/>
                </a:cubicBezTo>
                <a:cubicBezTo>
                  <a:pt x="74" y="10"/>
                  <a:pt x="68" y="4"/>
                  <a:pt x="61" y="4"/>
                </a:cubicBezTo>
                <a:cubicBezTo>
                  <a:pt x="56" y="4"/>
                  <a:pt x="52" y="6"/>
                  <a:pt x="49" y="9"/>
                </a:cubicBezTo>
                <a:cubicBezTo>
                  <a:pt x="46" y="4"/>
                  <a:pt x="41" y="0"/>
                  <a:pt x="3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3" name="Freeform 706"/>
          <p:cNvSpPr/>
          <p:nvPr/>
        </p:nvSpPr>
        <p:spPr bwMode="auto">
          <a:xfrm>
            <a:off x="3839015" y="1512970"/>
            <a:ext cx="128567" cy="84755"/>
          </a:xfrm>
          <a:custGeom>
            <a:avLst/>
            <a:gdLst>
              <a:gd name="T0" fmla="*/ 255726 w 103"/>
              <a:gd name="T1" fmla="*/ 0 h 68"/>
              <a:gd name="T2" fmla="*/ 203077 w 103"/>
              <a:gd name="T3" fmla="*/ 33828 h 68"/>
              <a:gd name="T4" fmla="*/ 157949 w 103"/>
              <a:gd name="T5" fmla="*/ 15035 h 68"/>
              <a:gd name="T6" fmla="*/ 101538 w 103"/>
              <a:gd name="T7" fmla="*/ 63897 h 68"/>
              <a:gd name="T8" fmla="*/ 71453 w 103"/>
              <a:gd name="T9" fmla="*/ 56379 h 68"/>
              <a:gd name="T10" fmla="*/ 11282 w 103"/>
              <a:gd name="T11" fmla="*/ 116518 h 68"/>
              <a:gd name="T12" fmla="*/ 18803 w 103"/>
              <a:gd name="T13" fmla="*/ 142828 h 68"/>
              <a:gd name="T14" fmla="*/ 0 w 103"/>
              <a:gd name="T15" fmla="*/ 184173 h 68"/>
              <a:gd name="T16" fmla="*/ 60171 w 103"/>
              <a:gd name="T17" fmla="*/ 244311 h 68"/>
              <a:gd name="T18" fmla="*/ 94017 w 103"/>
              <a:gd name="T19" fmla="*/ 236794 h 68"/>
              <a:gd name="T20" fmla="*/ 135384 w 103"/>
              <a:gd name="T21" fmla="*/ 255587 h 68"/>
              <a:gd name="T22" fmla="*/ 188034 w 103"/>
              <a:gd name="T23" fmla="*/ 225518 h 68"/>
              <a:gd name="T24" fmla="*/ 236923 w 103"/>
              <a:gd name="T25" fmla="*/ 251828 h 68"/>
              <a:gd name="T26" fmla="*/ 285812 w 103"/>
              <a:gd name="T27" fmla="*/ 229277 h 68"/>
              <a:gd name="T28" fmla="*/ 323418 w 103"/>
              <a:gd name="T29" fmla="*/ 240552 h 68"/>
              <a:gd name="T30" fmla="*/ 383589 w 103"/>
              <a:gd name="T31" fmla="*/ 184173 h 68"/>
              <a:gd name="T32" fmla="*/ 372307 w 103"/>
              <a:gd name="T33" fmla="*/ 146587 h 68"/>
              <a:gd name="T34" fmla="*/ 387350 w 103"/>
              <a:gd name="T35" fmla="*/ 105242 h 68"/>
              <a:gd name="T36" fmla="*/ 327179 w 103"/>
              <a:gd name="T37" fmla="*/ 45104 h 68"/>
              <a:gd name="T38" fmla="*/ 315897 w 103"/>
              <a:gd name="T39" fmla="*/ 45104 h 68"/>
              <a:gd name="T40" fmla="*/ 255726 w 103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" h="68">
                <a:moveTo>
                  <a:pt x="68" y="0"/>
                </a:moveTo>
                <a:cubicBezTo>
                  <a:pt x="62" y="0"/>
                  <a:pt x="56" y="4"/>
                  <a:pt x="54" y="9"/>
                </a:cubicBezTo>
                <a:cubicBezTo>
                  <a:pt x="51" y="6"/>
                  <a:pt x="47" y="4"/>
                  <a:pt x="42" y="4"/>
                </a:cubicBezTo>
                <a:cubicBezTo>
                  <a:pt x="35" y="4"/>
                  <a:pt x="28" y="10"/>
                  <a:pt x="27" y="17"/>
                </a:cubicBezTo>
                <a:cubicBezTo>
                  <a:pt x="25" y="16"/>
                  <a:pt x="22" y="15"/>
                  <a:pt x="19" y="15"/>
                </a:cubicBezTo>
                <a:cubicBezTo>
                  <a:pt x="10" y="15"/>
                  <a:pt x="3" y="22"/>
                  <a:pt x="3" y="31"/>
                </a:cubicBezTo>
                <a:cubicBezTo>
                  <a:pt x="3" y="33"/>
                  <a:pt x="4" y="36"/>
                  <a:pt x="5" y="38"/>
                </a:cubicBezTo>
                <a:cubicBezTo>
                  <a:pt x="2" y="41"/>
                  <a:pt x="0" y="45"/>
                  <a:pt x="0" y="49"/>
                </a:cubicBezTo>
                <a:cubicBezTo>
                  <a:pt x="0" y="58"/>
                  <a:pt x="7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6"/>
                  <a:pt x="32" y="68"/>
                  <a:pt x="36" y="68"/>
                </a:cubicBezTo>
                <a:cubicBezTo>
                  <a:pt x="42" y="68"/>
                  <a:pt x="47" y="65"/>
                  <a:pt x="50" y="60"/>
                </a:cubicBezTo>
                <a:cubicBezTo>
                  <a:pt x="53" y="64"/>
                  <a:pt x="58" y="67"/>
                  <a:pt x="63" y="67"/>
                </a:cubicBezTo>
                <a:cubicBezTo>
                  <a:pt x="68" y="67"/>
                  <a:pt x="73" y="64"/>
                  <a:pt x="76" y="61"/>
                </a:cubicBezTo>
                <a:cubicBezTo>
                  <a:pt x="78" y="63"/>
                  <a:pt x="82" y="64"/>
                  <a:pt x="86" y="64"/>
                </a:cubicBezTo>
                <a:cubicBezTo>
                  <a:pt x="95" y="64"/>
                  <a:pt x="102" y="57"/>
                  <a:pt x="102" y="49"/>
                </a:cubicBezTo>
                <a:cubicBezTo>
                  <a:pt x="102" y="45"/>
                  <a:pt x="101" y="42"/>
                  <a:pt x="99" y="39"/>
                </a:cubicBezTo>
                <a:cubicBezTo>
                  <a:pt x="101" y="36"/>
                  <a:pt x="103" y="32"/>
                  <a:pt x="103" y="28"/>
                </a:cubicBezTo>
                <a:cubicBezTo>
                  <a:pt x="103" y="19"/>
                  <a:pt x="96" y="12"/>
                  <a:pt x="87" y="12"/>
                </a:cubicBezTo>
                <a:cubicBezTo>
                  <a:pt x="86" y="12"/>
                  <a:pt x="85" y="12"/>
                  <a:pt x="84" y="12"/>
                </a:cubicBezTo>
                <a:cubicBezTo>
                  <a:pt x="82" y="5"/>
                  <a:pt x="76" y="0"/>
                  <a:pt x="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8" name="Freeform 705"/>
          <p:cNvSpPr/>
          <p:nvPr/>
        </p:nvSpPr>
        <p:spPr bwMode="auto">
          <a:xfrm>
            <a:off x="8568711" y="2483189"/>
            <a:ext cx="675237" cy="440257"/>
          </a:xfrm>
          <a:custGeom>
            <a:avLst/>
            <a:gdLst>
              <a:gd name="T0" fmla="*/ 218272 w 170"/>
              <a:gd name="T1" fmla="*/ 0 h 111"/>
              <a:gd name="T2" fmla="*/ 120426 w 170"/>
              <a:gd name="T3" fmla="*/ 71466 h 111"/>
              <a:gd name="T4" fmla="*/ 97846 w 170"/>
              <a:gd name="T5" fmla="*/ 71466 h 111"/>
              <a:gd name="T6" fmla="*/ 0 w 170"/>
              <a:gd name="T7" fmla="*/ 169262 h 111"/>
              <a:gd name="T8" fmla="*/ 26343 w 170"/>
              <a:gd name="T9" fmla="*/ 236966 h 111"/>
              <a:gd name="T10" fmla="*/ 7527 w 170"/>
              <a:gd name="T11" fmla="*/ 297148 h 111"/>
              <a:gd name="T12" fmla="*/ 105373 w 170"/>
              <a:gd name="T13" fmla="*/ 394944 h 111"/>
              <a:gd name="T14" fmla="*/ 169349 w 170"/>
              <a:gd name="T15" fmla="*/ 372376 h 111"/>
              <a:gd name="T16" fmla="*/ 248379 w 170"/>
              <a:gd name="T17" fmla="*/ 409989 h 111"/>
              <a:gd name="T18" fmla="*/ 327408 w 170"/>
              <a:gd name="T19" fmla="*/ 368614 h 111"/>
              <a:gd name="T20" fmla="*/ 413964 w 170"/>
              <a:gd name="T21" fmla="*/ 417512 h 111"/>
              <a:gd name="T22" fmla="*/ 485467 w 170"/>
              <a:gd name="T23" fmla="*/ 383660 h 111"/>
              <a:gd name="T24" fmla="*/ 541917 w 170"/>
              <a:gd name="T25" fmla="*/ 402467 h 111"/>
              <a:gd name="T26" fmla="*/ 639763 w 170"/>
              <a:gd name="T27" fmla="*/ 304671 h 111"/>
              <a:gd name="T28" fmla="*/ 609657 w 170"/>
              <a:gd name="T29" fmla="*/ 233205 h 111"/>
              <a:gd name="T30" fmla="*/ 620946 w 170"/>
              <a:gd name="T31" fmla="*/ 188068 h 111"/>
              <a:gd name="T32" fmla="*/ 519337 w 170"/>
              <a:gd name="T33" fmla="*/ 90273 h 111"/>
              <a:gd name="T34" fmla="*/ 474177 w 170"/>
              <a:gd name="T35" fmla="*/ 101557 h 111"/>
              <a:gd name="T36" fmla="*/ 376331 w 170"/>
              <a:gd name="T37" fmla="*/ 22568 h 111"/>
              <a:gd name="T38" fmla="*/ 304828 w 170"/>
              <a:gd name="T39" fmla="*/ 56421 h 111"/>
              <a:gd name="T40" fmla="*/ 218272 w 170"/>
              <a:gd name="T41" fmla="*/ 0 h 1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0" h="111">
                <a:moveTo>
                  <a:pt x="58" y="0"/>
                </a:moveTo>
                <a:cubicBezTo>
                  <a:pt x="45" y="0"/>
                  <a:pt x="35" y="8"/>
                  <a:pt x="32" y="19"/>
                </a:cubicBezTo>
                <a:cubicBezTo>
                  <a:pt x="30" y="19"/>
                  <a:pt x="28" y="19"/>
                  <a:pt x="26" y="19"/>
                </a:cubicBezTo>
                <a:cubicBezTo>
                  <a:pt x="12" y="19"/>
                  <a:pt x="0" y="30"/>
                  <a:pt x="0" y="45"/>
                </a:cubicBezTo>
                <a:cubicBezTo>
                  <a:pt x="0" y="52"/>
                  <a:pt x="3" y="58"/>
                  <a:pt x="7" y="63"/>
                </a:cubicBezTo>
                <a:cubicBezTo>
                  <a:pt x="4" y="68"/>
                  <a:pt x="2" y="73"/>
                  <a:pt x="2" y="79"/>
                </a:cubicBezTo>
                <a:cubicBezTo>
                  <a:pt x="2" y="94"/>
                  <a:pt x="14" y="105"/>
                  <a:pt x="28" y="105"/>
                </a:cubicBezTo>
                <a:cubicBezTo>
                  <a:pt x="35" y="105"/>
                  <a:pt x="41" y="103"/>
                  <a:pt x="45" y="99"/>
                </a:cubicBezTo>
                <a:cubicBezTo>
                  <a:pt x="50" y="105"/>
                  <a:pt x="58" y="109"/>
                  <a:pt x="66" y="109"/>
                </a:cubicBezTo>
                <a:cubicBezTo>
                  <a:pt x="75" y="109"/>
                  <a:pt x="83" y="105"/>
                  <a:pt x="87" y="98"/>
                </a:cubicBezTo>
                <a:cubicBezTo>
                  <a:pt x="92" y="106"/>
                  <a:pt x="100" y="111"/>
                  <a:pt x="110" y="111"/>
                </a:cubicBezTo>
                <a:cubicBezTo>
                  <a:pt x="118" y="111"/>
                  <a:pt x="124" y="108"/>
                  <a:pt x="129" y="102"/>
                </a:cubicBezTo>
                <a:cubicBezTo>
                  <a:pt x="133" y="105"/>
                  <a:pt x="138" y="107"/>
                  <a:pt x="144" y="107"/>
                </a:cubicBezTo>
                <a:cubicBezTo>
                  <a:pt x="158" y="107"/>
                  <a:pt x="170" y="95"/>
                  <a:pt x="170" y="81"/>
                </a:cubicBezTo>
                <a:cubicBezTo>
                  <a:pt x="170" y="73"/>
                  <a:pt x="167" y="66"/>
                  <a:pt x="162" y="62"/>
                </a:cubicBezTo>
                <a:cubicBezTo>
                  <a:pt x="164" y="58"/>
                  <a:pt x="165" y="54"/>
                  <a:pt x="165" y="50"/>
                </a:cubicBezTo>
                <a:cubicBezTo>
                  <a:pt x="165" y="35"/>
                  <a:pt x="153" y="24"/>
                  <a:pt x="138" y="24"/>
                </a:cubicBezTo>
                <a:cubicBezTo>
                  <a:pt x="134" y="24"/>
                  <a:pt x="130" y="25"/>
                  <a:pt x="126" y="27"/>
                </a:cubicBezTo>
                <a:cubicBezTo>
                  <a:pt x="123" y="15"/>
                  <a:pt x="113" y="6"/>
                  <a:pt x="100" y="6"/>
                </a:cubicBezTo>
                <a:cubicBezTo>
                  <a:pt x="93" y="6"/>
                  <a:pt x="86" y="10"/>
                  <a:pt x="81" y="15"/>
                </a:cubicBezTo>
                <a:cubicBezTo>
                  <a:pt x="77" y="6"/>
                  <a:pt x="68" y="0"/>
                  <a:pt x="5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9" name="Freeform 706"/>
          <p:cNvSpPr/>
          <p:nvPr/>
        </p:nvSpPr>
        <p:spPr bwMode="auto">
          <a:xfrm>
            <a:off x="8424615" y="502244"/>
            <a:ext cx="408829" cy="269510"/>
          </a:xfrm>
          <a:custGeom>
            <a:avLst/>
            <a:gdLst>
              <a:gd name="T0" fmla="*/ 255726 w 103"/>
              <a:gd name="T1" fmla="*/ 0 h 68"/>
              <a:gd name="T2" fmla="*/ 203077 w 103"/>
              <a:gd name="T3" fmla="*/ 33828 h 68"/>
              <a:gd name="T4" fmla="*/ 157949 w 103"/>
              <a:gd name="T5" fmla="*/ 15035 h 68"/>
              <a:gd name="T6" fmla="*/ 101538 w 103"/>
              <a:gd name="T7" fmla="*/ 63897 h 68"/>
              <a:gd name="T8" fmla="*/ 71453 w 103"/>
              <a:gd name="T9" fmla="*/ 56379 h 68"/>
              <a:gd name="T10" fmla="*/ 11282 w 103"/>
              <a:gd name="T11" fmla="*/ 116518 h 68"/>
              <a:gd name="T12" fmla="*/ 18803 w 103"/>
              <a:gd name="T13" fmla="*/ 142828 h 68"/>
              <a:gd name="T14" fmla="*/ 0 w 103"/>
              <a:gd name="T15" fmla="*/ 184173 h 68"/>
              <a:gd name="T16" fmla="*/ 60171 w 103"/>
              <a:gd name="T17" fmla="*/ 244311 h 68"/>
              <a:gd name="T18" fmla="*/ 94017 w 103"/>
              <a:gd name="T19" fmla="*/ 236794 h 68"/>
              <a:gd name="T20" fmla="*/ 135384 w 103"/>
              <a:gd name="T21" fmla="*/ 255587 h 68"/>
              <a:gd name="T22" fmla="*/ 188034 w 103"/>
              <a:gd name="T23" fmla="*/ 225518 h 68"/>
              <a:gd name="T24" fmla="*/ 236923 w 103"/>
              <a:gd name="T25" fmla="*/ 251828 h 68"/>
              <a:gd name="T26" fmla="*/ 285812 w 103"/>
              <a:gd name="T27" fmla="*/ 229277 h 68"/>
              <a:gd name="T28" fmla="*/ 323418 w 103"/>
              <a:gd name="T29" fmla="*/ 240552 h 68"/>
              <a:gd name="T30" fmla="*/ 383589 w 103"/>
              <a:gd name="T31" fmla="*/ 184173 h 68"/>
              <a:gd name="T32" fmla="*/ 372307 w 103"/>
              <a:gd name="T33" fmla="*/ 146587 h 68"/>
              <a:gd name="T34" fmla="*/ 387350 w 103"/>
              <a:gd name="T35" fmla="*/ 105242 h 68"/>
              <a:gd name="T36" fmla="*/ 327179 w 103"/>
              <a:gd name="T37" fmla="*/ 45104 h 68"/>
              <a:gd name="T38" fmla="*/ 315897 w 103"/>
              <a:gd name="T39" fmla="*/ 45104 h 68"/>
              <a:gd name="T40" fmla="*/ 255726 w 103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" h="68">
                <a:moveTo>
                  <a:pt x="68" y="0"/>
                </a:moveTo>
                <a:cubicBezTo>
                  <a:pt x="62" y="0"/>
                  <a:pt x="56" y="4"/>
                  <a:pt x="54" y="9"/>
                </a:cubicBezTo>
                <a:cubicBezTo>
                  <a:pt x="51" y="6"/>
                  <a:pt x="47" y="4"/>
                  <a:pt x="42" y="4"/>
                </a:cubicBezTo>
                <a:cubicBezTo>
                  <a:pt x="35" y="4"/>
                  <a:pt x="28" y="10"/>
                  <a:pt x="27" y="17"/>
                </a:cubicBezTo>
                <a:cubicBezTo>
                  <a:pt x="25" y="16"/>
                  <a:pt x="22" y="15"/>
                  <a:pt x="19" y="15"/>
                </a:cubicBezTo>
                <a:cubicBezTo>
                  <a:pt x="10" y="15"/>
                  <a:pt x="3" y="22"/>
                  <a:pt x="3" y="31"/>
                </a:cubicBezTo>
                <a:cubicBezTo>
                  <a:pt x="3" y="33"/>
                  <a:pt x="4" y="36"/>
                  <a:pt x="5" y="38"/>
                </a:cubicBezTo>
                <a:cubicBezTo>
                  <a:pt x="2" y="41"/>
                  <a:pt x="0" y="45"/>
                  <a:pt x="0" y="49"/>
                </a:cubicBezTo>
                <a:cubicBezTo>
                  <a:pt x="0" y="58"/>
                  <a:pt x="7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6"/>
                  <a:pt x="32" y="68"/>
                  <a:pt x="36" y="68"/>
                </a:cubicBezTo>
                <a:cubicBezTo>
                  <a:pt x="42" y="68"/>
                  <a:pt x="47" y="65"/>
                  <a:pt x="50" y="60"/>
                </a:cubicBezTo>
                <a:cubicBezTo>
                  <a:pt x="53" y="64"/>
                  <a:pt x="58" y="67"/>
                  <a:pt x="63" y="67"/>
                </a:cubicBezTo>
                <a:cubicBezTo>
                  <a:pt x="68" y="67"/>
                  <a:pt x="73" y="64"/>
                  <a:pt x="76" y="61"/>
                </a:cubicBezTo>
                <a:cubicBezTo>
                  <a:pt x="78" y="63"/>
                  <a:pt x="82" y="64"/>
                  <a:pt x="86" y="64"/>
                </a:cubicBezTo>
                <a:cubicBezTo>
                  <a:pt x="95" y="64"/>
                  <a:pt x="102" y="57"/>
                  <a:pt x="102" y="49"/>
                </a:cubicBezTo>
                <a:cubicBezTo>
                  <a:pt x="102" y="45"/>
                  <a:pt x="101" y="42"/>
                  <a:pt x="99" y="39"/>
                </a:cubicBezTo>
                <a:cubicBezTo>
                  <a:pt x="101" y="36"/>
                  <a:pt x="103" y="32"/>
                  <a:pt x="103" y="28"/>
                </a:cubicBezTo>
                <a:cubicBezTo>
                  <a:pt x="103" y="19"/>
                  <a:pt x="96" y="12"/>
                  <a:pt x="87" y="12"/>
                </a:cubicBezTo>
                <a:cubicBezTo>
                  <a:pt x="86" y="12"/>
                  <a:pt x="85" y="12"/>
                  <a:pt x="84" y="12"/>
                </a:cubicBezTo>
                <a:cubicBezTo>
                  <a:pt x="82" y="5"/>
                  <a:pt x="76" y="0"/>
                  <a:pt x="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0" name="Freeform 707"/>
          <p:cNvSpPr/>
          <p:nvPr/>
        </p:nvSpPr>
        <p:spPr bwMode="auto">
          <a:xfrm>
            <a:off x="6863025" y="1838079"/>
            <a:ext cx="410505" cy="271185"/>
          </a:xfrm>
          <a:custGeom>
            <a:avLst/>
            <a:gdLst>
              <a:gd name="T0" fmla="*/ 132163 w 103"/>
              <a:gd name="T1" fmla="*/ 0 h 68"/>
              <a:gd name="T2" fmla="*/ 71746 w 103"/>
              <a:gd name="T3" fmla="*/ 45384 h 68"/>
              <a:gd name="T4" fmla="*/ 60418 w 103"/>
              <a:gd name="T5" fmla="*/ 45384 h 68"/>
              <a:gd name="T6" fmla="*/ 0 w 103"/>
              <a:gd name="T7" fmla="*/ 105896 h 68"/>
              <a:gd name="T8" fmla="*/ 15104 w 103"/>
              <a:gd name="T9" fmla="*/ 147497 h 68"/>
              <a:gd name="T10" fmla="*/ 3776 w 103"/>
              <a:gd name="T11" fmla="*/ 185317 h 68"/>
              <a:gd name="T12" fmla="*/ 64194 w 103"/>
              <a:gd name="T13" fmla="*/ 242047 h 68"/>
              <a:gd name="T14" fmla="*/ 101955 w 103"/>
              <a:gd name="T15" fmla="*/ 226919 h 68"/>
              <a:gd name="T16" fmla="*/ 151044 w 103"/>
              <a:gd name="T17" fmla="*/ 253393 h 68"/>
              <a:gd name="T18" fmla="*/ 200133 w 103"/>
              <a:gd name="T19" fmla="*/ 226919 h 68"/>
              <a:gd name="T20" fmla="*/ 249222 w 103"/>
              <a:gd name="T21" fmla="*/ 257175 h 68"/>
              <a:gd name="T22" fmla="*/ 294536 w 103"/>
              <a:gd name="T23" fmla="*/ 238265 h 68"/>
              <a:gd name="T24" fmla="*/ 328520 w 103"/>
              <a:gd name="T25" fmla="*/ 245829 h 68"/>
              <a:gd name="T26" fmla="*/ 388938 w 103"/>
              <a:gd name="T27" fmla="*/ 185317 h 68"/>
              <a:gd name="T28" fmla="*/ 370058 w 103"/>
              <a:gd name="T29" fmla="*/ 143715 h 68"/>
              <a:gd name="T30" fmla="*/ 377610 w 103"/>
              <a:gd name="T31" fmla="*/ 117242 h 68"/>
              <a:gd name="T32" fmla="*/ 317192 w 103"/>
              <a:gd name="T33" fmla="*/ 56730 h 68"/>
              <a:gd name="T34" fmla="*/ 286983 w 103"/>
              <a:gd name="T35" fmla="*/ 64294 h 68"/>
              <a:gd name="T36" fmla="*/ 230342 w 103"/>
              <a:gd name="T37" fmla="*/ 15128 h 68"/>
              <a:gd name="T38" fmla="*/ 185029 w 103"/>
              <a:gd name="T39" fmla="*/ 34038 h 68"/>
              <a:gd name="T40" fmla="*/ 132163 w 103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" h="68">
                <a:moveTo>
                  <a:pt x="35" y="0"/>
                </a:moveTo>
                <a:cubicBezTo>
                  <a:pt x="27" y="0"/>
                  <a:pt x="21" y="5"/>
                  <a:pt x="19" y="12"/>
                </a:cubicBezTo>
                <a:cubicBezTo>
                  <a:pt x="18" y="12"/>
                  <a:pt x="17" y="12"/>
                  <a:pt x="16" y="12"/>
                </a:cubicBezTo>
                <a:cubicBezTo>
                  <a:pt x="7" y="12"/>
                  <a:pt x="0" y="19"/>
                  <a:pt x="0" y="28"/>
                </a:cubicBezTo>
                <a:cubicBezTo>
                  <a:pt x="0" y="32"/>
                  <a:pt x="1" y="36"/>
                  <a:pt x="4" y="39"/>
                </a:cubicBezTo>
                <a:cubicBezTo>
                  <a:pt x="2" y="41"/>
                  <a:pt x="1" y="45"/>
                  <a:pt x="1" y="49"/>
                </a:cubicBezTo>
                <a:cubicBezTo>
                  <a:pt x="1" y="57"/>
                  <a:pt x="8" y="64"/>
                  <a:pt x="17" y="64"/>
                </a:cubicBezTo>
                <a:cubicBezTo>
                  <a:pt x="21" y="64"/>
                  <a:pt x="24" y="63"/>
                  <a:pt x="27" y="60"/>
                </a:cubicBezTo>
                <a:cubicBezTo>
                  <a:pt x="30" y="64"/>
                  <a:pt x="35" y="67"/>
                  <a:pt x="40" y="67"/>
                </a:cubicBezTo>
                <a:cubicBezTo>
                  <a:pt x="45" y="67"/>
                  <a:pt x="50" y="64"/>
                  <a:pt x="53" y="60"/>
                </a:cubicBezTo>
                <a:cubicBezTo>
                  <a:pt x="56" y="65"/>
                  <a:pt x="61" y="68"/>
                  <a:pt x="66" y="68"/>
                </a:cubicBezTo>
                <a:cubicBezTo>
                  <a:pt x="71" y="68"/>
                  <a:pt x="75" y="66"/>
                  <a:pt x="78" y="63"/>
                </a:cubicBezTo>
                <a:cubicBezTo>
                  <a:pt x="81" y="64"/>
                  <a:pt x="84" y="65"/>
                  <a:pt x="87" y="65"/>
                </a:cubicBezTo>
                <a:cubicBezTo>
                  <a:pt x="96" y="65"/>
                  <a:pt x="103" y="58"/>
                  <a:pt x="103" y="49"/>
                </a:cubicBezTo>
                <a:cubicBezTo>
                  <a:pt x="103" y="45"/>
                  <a:pt x="101" y="41"/>
                  <a:pt x="98" y="38"/>
                </a:cubicBezTo>
                <a:cubicBezTo>
                  <a:pt x="99" y="36"/>
                  <a:pt x="100" y="33"/>
                  <a:pt x="100" y="31"/>
                </a:cubicBezTo>
                <a:cubicBezTo>
                  <a:pt x="100" y="22"/>
                  <a:pt x="92" y="15"/>
                  <a:pt x="84" y="15"/>
                </a:cubicBezTo>
                <a:cubicBezTo>
                  <a:pt x="81" y="15"/>
                  <a:pt x="78" y="15"/>
                  <a:pt x="76" y="17"/>
                </a:cubicBezTo>
                <a:cubicBezTo>
                  <a:pt x="74" y="10"/>
                  <a:pt x="68" y="4"/>
                  <a:pt x="61" y="4"/>
                </a:cubicBezTo>
                <a:cubicBezTo>
                  <a:pt x="56" y="4"/>
                  <a:pt x="52" y="6"/>
                  <a:pt x="49" y="9"/>
                </a:cubicBezTo>
                <a:cubicBezTo>
                  <a:pt x="46" y="4"/>
                  <a:pt x="41" y="0"/>
                  <a:pt x="3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1" name="Freeform 708"/>
          <p:cNvSpPr/>
          <p:nvPr/>
        </p:nvSpPr>
        <p:spPr bwMode="auto">
          <a:xfrm>
            <a:off x="7816400" y="2028915"/>
            <a:ext cx="45240" cy="174094"/>
          </a:xfrm>
          <a:custGeom>
            <a:avLst/>
            <a:gdLst>
              <a:gd name="T0" fmla="*/ 0 w 27"/>
              <a:gd name="T1" fmla="*/ 0 h 104"/>
              <a:gd name="T2" fmla="*/ 23813 w 27"/>
              <a:gd name="T3" fmla="*/ 165100 h 104"/>
              <a:gd name="T4" fmla="*/ 42863 w 27"/>
              <a:gd name="T5" fmla="*/ 165100 h 104"/>
              <a:gd name="T6" fmla="*/ 23813 w 27"/>
              <a:gd name="T7" fmla="*/ 0 h 104"/>
              <a:gd name="T8" fmla="*/ 0 w 27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" h="104">
                <a:moveTo>
                  <a:pt x="0" y="0"/>
                </a:moveTo>
                <a:lnTo>
                  <a:pt x="15" y="104"/>
                </a:lnTo>
                <a:lnTo>
                  <a:pt x="27" y="104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463F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2" name="Rectangle 709"/>
          <p:cNvSpPr>
            <a:spLocks noChangeArrowheads="1"/>
          </p:cNvSpPr>
          <p:nvPr/>
        </p:nvSpPr>
        <p:spPr bwMode="auto">
          <a:xfrm>
            <a:off x="7905202" y="2028915"/>
            <a:ext cx="18432" cy="174094"/>
          </a:xfrm>
          <a:prstGeom prst="rect">
            <a:avLst/>
          </a:prstGeom>
          <a:solidFill>
            <a:srgbClr val="463F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63" name="Freeform 710"/>
          <p:cNvSpPr/>
          <p:nvPr/>
        </p:nvSpPr>
        <p:spPr bwMode="auto">
          <a:xfrm>
            <a:off x="7968873" y="2028915"/>
            <a:ext cx="38538" cy="174094"/>
          </a:xfrm>
          <a:custGeom>
            <a:avLst/>
            <a:gdLst>
              <a:gd name="T0" fmla="*/ 17463 w 23"/>
              <a:gd name="T1" fmla="*/ 0 h 104"/>
              <a:gd name="T2" fmla="*/ 0 w 23"/>
              <a:gd name="T3" fmla="*/ 165100 h 104"/>
              <a:gd name="T4" fmla="*/ 22225 w 23"/>
              <a:gd name="T5" fmla="*/ 165100 h 104"/>
              <a:gd name="T6" fmla="*/ 36513 w 23"/>
              <a:gd name="T7" fmla="*/ 0 h 104"/>
              <a:gd name="T8" fmla="*/ 17463 w 23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04">
                <a:moveTo>
                  <a:pt x="11" y="0"/>
                </a:moveTo>
                <a:lnTo>
                  <a:pt x="0" y="104"/>
                </a:lnTo>
                <a:lnTo>
                  <a:pt x="14" y="104"/>
                </a:lnTo>
                <a:lnTo>
                  <a:pt x="23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3F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4" name="Freeform 711"/>
          <p:cNvSpPr/>
          <p:nvPr/>
        </p:nvSpPr>
        <p:spPr bwMode="auto">
          <a:xfrm>
            <a:off x="7348928" y="641185"/>
            <a:ext cx="1119252" cy="1329142"/>
          </a:xfrm>
          <a:custGeom>
            <a:avLst/>
            <a:gdLst>
              <a:gd name="T0" fmla="*/ 981480 w 282"/>
              <a:gd name="T1" fmla="*/ 248332 h 335"/>
              <a:gd name="T2" fmla="*/ 1007804 w 282"/>
              <a:gd name="T3" fmla="*/ 696083 h 335"/>
              <a:gd name="T4" fmla="*/ 533985 w 282"/>
              <a:gd name="T5" fmla="*/ 1260475 h 335"/>
              <a:gd name="T6" fmla="*/ 52646 w 282"/>
              <a:gd name="T7" fmla="*/ 703608 h 335"/>
              <a:gd name="T8" fmla="*/ 67688 w 282"/>
              <a:gd name="T9" fmla="*/ 259620 h 335"/>
              <a:gd name="T10" fmla="*/ 417411 w 282"/>
              <a:gd name="T11" fmla="*/ 30101 h 335"/>
              <a:gd name="T12" fmla="*/ 526465 w 282"/>
              <a:gd name="T13" fmla="*/ 45151 h 335"/>
              <a:gd name="T14" fmla="*/ 620476 w 282"/>
              <a:gd name="T15" fmla="*/ 26338 h 335"/>
              <a:gd name="T16" fmla="*/ 981480 w 282"/>
              <a:gd name="T17" fmla="*/ 248332 h 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2" h="335">
                <a:moveTo>
                  <a:pt x="261" y="66"/>
                </a:moveTo>
                <a:cubicBezTo>
                  <a:pt x="280" y="99"/>
                  <a:pt x="282" y="143"/>
                  <a:pt x="268" y="185"/>
                </a:cubicBezTo>
                <a:cubicBezTo>
                  <a:pt x="240" y="272"/>
                  <a:pt x="167" y="335"/>
                  <a:pt x="142" y="335"/>
                </a:cubicBezTo>
                <a:cubicBezTo>
                  <a:pt x="117" y="335"/>
                  <a:pt x="43" y="273"/>
                  <a:pt x="14" y="187"/>
                </a:cubicBezTo>
                <a:cubicBezTo>
                  <a:pt x="0" y="146"/>
                  <a:pt x="1" y="103"/>
                  <a:pt x="18" y="69"/>
                </a:cubicBezTo>
                <a:cubicBezTo>
                  <a:pt x="33" y="40"/>
                  <a:pt x="75" y="4"/>
                  <a:pt x="111" y="8"/>
                </a:cubicBezTo>
                <a:cubicBezTo>
                  <a:pt x="119" y="8"/>
                  <a:pt x="131" y="9"/>
                  <a:pt x="140" y="12"/>
                </a:cubicBezTo>
                <a:cubicBezTo>
                  <a:pt x="147" y="8"/>
                  <a:pt x="158" y="8"/>
                  <a:pt x="165" y="7"/>
                </a:cubicBezTo>
                <a:cubicBezTo>
                  <a:pt x="199" y="0"/>
                  <a:pt x="246" y="38"/>
                  <a:pt x="261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5" name="Freeform 712"/>
          <p:cNvSpPr/>
          <p:nvPr/>
        </p:nvSpPr>
        <p:spPr bwMode="auto">
          <a:xfrm>
            <a:off x="7829802" y="2196312"/>
            <a:ext cx="174256" cy="118852"/>
          </a:xfrm>
          <a:custGeom>
            <a:avLst/>
            <a:gdLst>
              <a:gd name="T0" fmla="*/ 165100 w 44"/>
              <a:gd name="T1" fmla="*/ 0 h 30"/>
              <a:gd name="T2" fmla="*/ 165100 w 44"/>
              <a:gd name="T3" fmla="*/ 15028 h 30"/>
              <a:gd name="T4" fmla="*/ 123825 w 44"/>
              <a:gd name="T5" fmla="*/ 112712 h 30"/>
              <a:gd name="T6" fmla="*/ 45027 w 44"/>
              <a:gd name="T7" fmla="*/ 112712 h 30"/>
              <a:gd name="T8" fmla="*/ 0 w 44"/>
              <a:gd name="T9" fmla="*/ 18785 h 30"/>
              <a:gd name="T10" fmla="*/ 0 w 44"/>
              <a:gd name="T11" fmla="*/ 3757 h 30"/>
              <a:gd name="T12" fmla="*/ 165100 w 44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30">
                <a:moveTo>
                  <a:pt x="44" y="0"/>
                </a:moveTo>
                <a:cubicBezTo>
                  <a:pt x="44" y="2"/>
                  <a:pt x="44" y="3"/>
                  <a:pt x="44" y="4"/>
                </a:cubicBezTo>
                <a:cubicBezTo>
                  <a:pt x="44" y="15"/>
                  <a:pt x="40" y="25"/>
                  <a:pt x="33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5" y="25"/>
                  <a:pt x="0" y="15"/>
                  <a:pt x="0" y="5"/>
                </a:cubicBezTo>
                <a:cubicBezTo>
                  <a:pt x="0" y="3"/>
                  <a:pt x="0" y="2"/>
                  <a:pt x="0" y="1"/>
                </a:cubicBezTo>
                <a:lnTo>
                  <a:pt x="44" y="0"/>
                </a:lnTo>
                <a:close/>
              </a:path>
            </a:pathLst>
          </a:custGeom>
          <a:solidFill>
            <a:srgbClr val="F1E4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6" name="Freeform 713"/>
          <p:cNvSpPr/>
          <p:nvPr/>
        </p:nvSpPr>
        <p:spPr bwMode="auto">
          <a:xfrm>
            <a:off x="7419300" y="652902"/>
            <a:ext cx="978507" cy="1317423"/>
          </a:xfrm>
          <a:custGeom>
            <a:avLst/>
            <a:gdLst>
              <a:gd name="T0" fmla="*/ 753740 w 246"/>
              <a:gd name="T1" fmla="*/ 116657 h 332"/>
              <a:gd name="T2" fmla="*/ 866801 w 246"/>
              <a:gd name="T3" fmla="*/ 688654 h 332"/>
              <a:gd name="T4" fmla="*/ 467319 w 246"/>
              <a:gd name="T5" fmla="*/ 1249362 h 332"/>
              <a:gd name="T6" fmla="*/ 64068 w 246"/>
              <a:gd name="T7" fmla="*/ 692417 h 332"/>
              <a:gd name="T8" fmla="*/ 162054 w 246"/>
              <a:gd name="T9" fmla="*/ 124184 h 332"/>
              <a:gd name="T10" fmla="*/ 395713 w 246"/>
              <a:gd name="T11" fmla="*/ 18816 h 332"/>
              <a:gd name="T12" fmla="*/ 459781 w 246"/>
              <a:gd name="T13" fmla="*/ 30105 h 332"/>
              <a:gd name="T14" fmla="*/ 523849 w 246"/>
              <a:gd name="T15" fmla="*/ 15053 h 332"/>
              <a:gd name="T16" fmla="*/ 753740 w 246"/>
              <a:gd name="T17" fmla="*/ 116657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6" h="332">
                <a:moveTo>
                  <a:pt x="200" y="31"/>
                </a:moveTo>
                <a:cubicBezTo>
                  <a:pt x="236" y="65"/>
                  <a:pt x="246" y="125"/>
                  <a:pt x="230" y="183"/>
                </a:cubicBezTo>
                <a:cubicBezTo>
                  <a:pt x="206" y="269"/>
                  <a:pt x="145" y="332"/>
                  <a:pt x="124" y="332"/>
                </a:cubicBezTo>
                <a:cubicBezTo>
                  <a:pt x="103" y="332"/>
                  <a:pt x="41" y="270"/>
                  <a:pt x="17" y="184"/>
                </a:cubicBezTo>
                <a:cubicBezTo>
                  <a:pt x="0" y="127"/>
                  <a:pt x="9" y="67"/>
                  <a:pt x="43" y="33"/>
                </a:cubicBezTo>
                <a:cubicBezTo>
                  <a:pt x="59" y="17"/>
                  <a:pt x="80" y="1"/>
                  <a:pt x="105" y="5"/>
                </a:cubicBezTo>
                <a:cubicBezTo>
                  <a:pt x="110" y="6"/>
                  <a:pt x="117" y="6"/>
                  <a:pt x="122" y="8"/>
                </a:cubicBezTo>
                <a:cubicBezTo>
                  <a:pt x="127" y="5"/>
                  <a:pt x="133" y="5"/>
                  <a:pt x="139" y="4"/>
                </a:cubicBezTo>
                <a:cubicBezTo>
                  <a:pt x="161" y="0"/>
                  <a:pt x="186" y="18"/>
                  <a:pt x="20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7" name="Freeform 714"/>
          <p:cNvSpPr/>
          <p:nvPr/>
        </p:nvSpPr>
        <p:spPr bwMode="auto">
          <a:xfrm>
            <a:off x="7566746" y="644532"/>
            <a:ext cx="683615" cy="1325793"/>
          </a:xfrm>
          <a:custGeom>
            <a:avLst/>
            <a:gdLst>
              <a:gd name="T0" fmla="*/ 549792 w 172"/>
              <a:gd name="T1" fmla="*/ 154339 h 334"/>
              <a:gd name="T2" fmla="*/ 610043 w 172"/>
              <a:gd name="T3" fmla="*/ 696409 h 334"/>
              <a:gd name="T4" fmla="*/ 327616 w 172"/>
              <a:gd name="T5" fmla="*/ 1257300 h 334"/>
              <a:gd name="T6" fmla="*/ 41423 w 172"/>
              <a:gd name="T7" fmla="*/ 700173 h 334"/>
              <a:gd name="T8" fmla="*/ 94142 w 172"/>
              <a:gd name="T9" fmla="*/ 150575 h 334"/>
              <a:gd name="T10" fmla="*/ 301256 w 172"/>
              <a:gd name="T11" fmla="*/ 26351 h 334"/>
              <a:gd name="T12" fmla="*/ 320084 w 172"/>
              <a:gd name="T13" fmla="*/ 33879 h 334"/>
              <a:gd name="T14" fmla="*/ 338913 w 172"/>
              <a:gd name="T15" fmla="*/ 26351 h 334"/>
              <a:gd name="T16" fmla="*/ 549792 w 172"/>
              <a:gd name="T17" fmla="*/ 154339 h 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2" h="334">
                <a:moveTo>
                  <a:pt x="146" y="41"/>
                </a:moveTo>
                <a:cubicBezTo>
                  <a:pt x="167" y="75"/>
                  <a:pt x="172" y="131"/>
                  <a:pt x="162" y="185"/>
                </a:cubicBezTo>
                <a:cubicBezTo>
                  <a:pt x="145" y="271"/>
                  <a:pt x="102" y="334"/>
                  <a:pt x="87" y="334"/>
                </a:cubicBezTo>
                <a:cubicBezTo>
                  <a:pt x="72" y="334"/>
                  <a:pt x="28" y="272"/>
                  <a:pt x="11" y="186"/>
                </a:cubicBezTo>
                <a:cubicBezTo>
                  <a:pt x="0" y="132"/>
                  <a:pt x="4" y="75"/>
                  <a:pt x="25" y="40"/>
                </a:cubicBezTo>
                <a:cubicBezTo>
                  <a:pt x="37" y="21"/>
                  <a:pt x="59" y="3"/>
                  <a:pt x="80" y="7"/>
                </a:cubicBezTo>
                <a:cubicBezTo>
                  <a:pt x="81" y="7"/>
                  <a:pt x="83" y="8"/>
                  <a:pt x="85" y="9"/>
                </a:cubicBezTo>
                <a:cubicBezTo>
                  <a:pt x="86" y="8"/>
                  <a:pt x="88" y="7"/>
                  <a:pt x="90" y="7"/>
                </a:cubicBezTo>
                <a:cubicBezTo>
                  <a:pt x="110" y="0"/>
                  <a:pt x="135" y="22"/>
                  <a:pt x="14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8" name="Freeform 715"/>
          <p:cNvSpPr/>
          <p:nvPr/>
        </p:nvSpPr>
        <p:spPr bwMode="auto">
          <a:xfrm>
            <a:off x="7754406" y="661272"/>
            <a:ext cx="308296" cy="1309054"/>
          </a:xfrm>
          <a:custGeom>
            <a:avLst/>
            <a:gdLst>
              <a:gd name="T0" fmla="*/ 198478 w 78"/>
              <a:gd name="T1" fmla="*/ 37619 h 330"/>
              <a:gd name="T2" fmla="*/ 269631 w 78"/>
              <a:gd name="T3" fmla="*/ 680903 h 330"/>
              <a:gd name="T4" fmla="*/ 149795 w 78"/>
              <a:gd name="T5" fmla="*/ 1241425 h 330"/>
              <a:gd name="T6" fmla="*/ 26214 w 78"/>
              <a:gd name="T7" fmla="*/ 680903 h 330"/>
              <a:gd name="T8" fmla="*/ 89877 w 78"/>
              <a:gd name="T9" fmla="*/ 37619 h 330"/>
              <a:gd name="T10" fmla="*/ 198478 w 78"/>
              <a:gd name="T11" fmla="*/ 37619 h 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330">
                <a:moveTo>
                  <a:pt x="53" y="10"/>
                </a:moveTo>
                <a:cubicBezTo>
                  <a:pt x="71" y="34"/>
                  <a:pt x="78" y="109"/>
                  <a:pt x="72" y="181"/>
                </a:cubicBezTo>
                <a:cubicBezTo>
                  <a:pt x="65" y="268"/>
                  <a:pt x="47" y="330"/>
                  <a:pt x="40" y="330"/>
                </a:cubicBezTo>
                <a:cubicBezTo>
                  <a:pt x="34" y="330"/>
                  <a:pt x="15" y="268"/>
                  <a:pt x="7" y="181"/>
                </a:cubicBezTo>
                <a:cubicBezTo>
                  <a:pt x="0" y="109"/>
                  <a:pt x="5" y="33"/>
                  <a:pt x="24" y="10"/>
                </a:cubicBezTo>
                <a:cubicBezTo>
                  <a:pt x="32" y="0"/>
                  <a:pt x="45" y="0"/>
                  <a:pt x="53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9" name="Freeform 716"/>
          <p:cNvSpPr/>
          <p:nvPr/>
        </p:nvSpPr>
        <p:spPr bwMode="auto">
          <a:xfrm>
            <a:off x="7618687" y="1751034"/>
            <a:ext cx="588110" cy="242726"/>
          </a:xfrm>
          <a:custGeom>
            <a:avLst/>
            <a:gdLst>
              <a:gd name="T0" fmla="*/ 557213 w 351"/>
              <a:gd name="T1" fmla="*/ 0 h 145"/>
              <a:gd name="T2" fmla="*/ 376238 w 351"/>
              <a:gd name="T3" fmla="*/ 230187 h 145"/>
              <a:gd name="T4" fmla="*/ 180975 w 351"/>
              <a:gd name="T5" fmla="*/ 230187 h 145"/>
              <a:gd name="T6" fmla="*/ 0 w 351"/>
              <a:gd name="T7" fmla="*/ 4762 h 145"/>
              <a:gd name="T8" fmla="*/ 557213 w 351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1" h="145">
                <a:moveTo>
                  <a:pt x="351" y="0"/>
                </a:moveTo>
                <a:lnTo>
                  <a:pt x="237" y="145"/>
                </a:lnTo>
                <a:lnTo>
                  <a:pt x="114" y="145"/>
                </a:lnTo>
                <a:lnTo>
                  <a:pt x="0" y="3"/>
                </a:lnTo>
                <a:lnTo>
                  <a:pt x="351" y="0"/>
                </a:lnTo>
                <a:close/>
              </a:path>
            </a:pathLst>
          </a:custGeom>
          <a:solidFill>
            <a:srgbClr val="463F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0" name="Rectangle 717"/>
          <p:cNvSpPr>
            <a:spLocks noChangeArrowheads="1"/>
          </p:cNvSpPr>
          <p:nvPr/>
        </p:nvSpPr>
        <p:spPr bwMode="auto">
          <a:xfrm>
            <a:off x="7816400" y="1993761"/>
            <a:ext cx="196038" cy="51894"/>
          </a:xfrm>
          <a:prstGeom prst="rect">
            <a:avLst/>
          </a:prstGeom>
          <a:solidFill>
            <a:srgbClr val="F1E4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71" name="Freeform 718"/>
          <p:cNvSpPr/>
          <p:nvPr/>
        </p:nvSpPr>
        <p:spPr bwMode="auto">
          <a:xfrm>
            <a:off x="8841821" y="1823015"/>
            <a:ext cx="222846" cy="66958"/>
          </a:xfrm>
          <a:custGeom>
            <a:avLst/>
            <a:gdLst>
              <a:gd name="T0" fmla="*/ 33933 w 56"/>
              <a:gd name="T1" fmla="*/ 3735 h 17"/>
              <a:gd name="T2" fmla="*/ 71636 w 56"/>
              <a:gd name="T3" fmla="*/ 29882 h 17"/>
              <a:gd name="T4" fmla="*/ 94258 w 56"/>
              <a:gd name="T5" fmla="*/ 41088 h 17"/>
              <a:gd name="T6" fmla="*/ 101799 w 56"/>
              <a:gd name="T7" fmla="*/ 44824 h 17"/>
              <a:gd name="T8" fmla="*/ 113110 w 56"/>
              <a:gd name="T9" fmla="*/ 56029 h 17"/>
              <a:gd name="T10" fmla="*/ 143272 w 56"/>
              <a:gd name="T11" fmla="*/ 14941 h 17"/>
              <a:gd name="T12" fmla="*/ 162124 w 56"/>
              <a:gd name="T13" fmla="*/ 7471 h 17"/>
              <a:gd name="T14" fmla="*/ 211138 w 56"/>
              <a:gd name="T15" fmla="*/ 37353 h 17"/>
              <a:gd name="T16" fmla="*/ 135732 w 56"/>
              <a:gd name="T17" fmla="*/ 41088 h 17"/>
              <a:gd name="T18" fmla="*/ 105569 w 56"/>
              <a:gd name="T19" fmla="*/ 63500 h 17"/>
              <a:gd name="T20" fmla="*/ 45244 w 56"/>
              <a:gd name="T21" fmla="*/ 22412 h 17"/>
              <a:gd name="T22" fmla="*/ 0 w 56"/>
              <a:gd name="T23" fmla="*/ 26147 h 17"/>
              <a:gd name="T24" fmla="*/ 33933 w 56"/>
              <a:gd name="T25" fmla="*/ 3735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17">
                <a:moveTo>
                  <a:pt x="9" y="1"/>
                </a:moveTo>
                <a:cubicBezTo>
                  <a:pt x="11" y="1"/>
                  <a:pt x="13" y="0"/>
                  <a:pt x="19" y="8"/>
                </a:cubicBezTo>
                <a:cubicBezTo>
                  <a:pt x="24" y="15"/>
                  <a:pt x="25" y="11"/>
                  <a:pt x="25" y="11"/>
                </a:cubicBezTo>
                <a:cubicBezTo>
                  <a:pt x="25" y="11"/>
                  <a:pt x="25" y="9"/>
                  <a:pt x="27" y="12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4" y="7"/>
                  <a:pt x="38" y="4"/>
                </a:cubicBezTo>
                <a:cubicBezTo>
                  <a:pt x="40" y="3"/>
                  <a:pt x="42" y="2"/>
                  <a:pt x="43" y="2"/>
                </a:cubicBezTo>
                <a:cubicBezTo>
                  <a:pt x="50" y="2"/>
                  <a:pt x="56" y="10"/>
                  <a:pt x="56" y="10"/>
                </a:cubicBezTo>
                <a:cubicBezTo>
                  <a:pt x="56" y="10"/>
                  <a:pt x="44" y="4"/>
                  <a:pt x="36" y="11"/>
                </a:cubicBezTo>
                <a:cubicBezTo>
                  <a:pt x="31" y="16"/>
                  <a:pt x="33" y="16"/>
                  <a:pt x="28" y="17"/>
                </a:cubicBezTo>
                <a:cubicBezTo>
                  <a:pt x="23" y="17"/>
                  <a:pt x="19" y="9"/>
                  <a:pt x="12" y="6"/>
                </a:cubicBezTo>
                <a:cubicBezTo>
                  <a:pt x="5" y="2"/>
                  <a:pt x="4" y="7"/>
                  <a:pt x="0" y="7"/>
                </a:cubicBezTo>
                <a:cubicBezTo>
                  <a:pt x="4" y="3"/>
                  <a:pt x="6" y="1"/>
                  <a:pt x="9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2" name="Freeform 719"/>
          <p:cNvSpPr/>
          <p:nvPr/>
        </p:nvSpPr>
        <p:spPr bwMode="auto">
          <a:xfrm>
            <a:off x="7010471" y="1481522"/>
            <a:ext cx="162527" cy="63611"/>
          </a:xfrm>
          <a:custGeom>
            <a:avLst/>
            <a:gdLst>
              <a:gd name="T0" fmla="*/ 123942 w 41"/>
              <a:gd name="T1" fmla="*/ 7541 h 16"/>
              <a:gd name="T2" fmla="*/ 78872 w 41"/>
              <a:gd name="T3" fmla="*/ 49014 h 16"/>
              <a:gd name="T4" fmla="*/ 37558 w 41"/>
              <a:gd name="T5" fmla="*/ 30163 h 16"/>
              <a:gd name="T6" fmla="*/ 33802 w 41"/>
              <a:gd name="T7" fmla="*/ 26392 h 16"/>
              <a:gd name="T8" fmla="*/ 0 w 41"/>
              <a:gd name="T9" fmla="*/ 18852 h 16"/>
              <a:gd name="T10" fmla="*/ 37558 w 41"/>
              <a:gd name="T11" fmla="*/ 37703 h 16"/>
              <a:gd name="T12" fmla="*/ 75116 w 41"/>
              <a:gd name="T13" fmla="*/ 56555 h 16"/>
              <a:gd name="T14" fmla="*/ 90139 w 41"/>
              <a:gd name="T15" fmla="*/ 52784 h 16"/>
              <a:gd name="T16" fmla="*/ 101407 w 41"/>
              <a:gd name="T17" fmla="*/ 37703 h 16"/>
              <a:gd name="T18" fmla="*/ 142721 w 41"/>
              <a:gd name="T19" fmla="*/ 7541 h 16"/>
              <a:gd name="T20" fmla="*/ 153988 w 41"/>
              <a:gd name="T21" fmla="*/ 7541 h 16"/>
              <a:gd name="T22" fmla="*/ 123942 w 41"/>
              <a:gd name="T23" fmla="*/ 7541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16">
                <a:moveTo>
                  <a:pt x="33" y="2"/>
                </a:moveTo>
                <a:cubicBezTo>
                  <a:pt x="28" y="3"/>
                  <a:pt x="23" y="11"/>
                  <a:pt x="21" y="13"/>
                </a:cubicBezTo>
                <a:cubicBezTo>
                  <a:pt x="19" y="15"/>
                  <a:pt x="13" y="10"/>
                  <a:pt x="10" y="8"/>
                </a:cubicBezTo>
                <a:cubicBezTo>
                  <a:pt x="9" y="7"/>
                  <a:pt x="9" y="7"/>
                  <a:pt x="9" y="7"/>
                </a:cubicBezTo>
                <a:cubicBezTo>
                  <a:pt x="7" y="5"/>
                  <a:pt x="0" y="5"/>
                  <a:pt x="0" y="5"/>
                </a:cubicBezTo>
                <a:cubicBezTo>
                  <a:pt x="0" y="5"/>
                  <a:pt x="8" y="8"/>
                  <a:pt x="10" y="10"/>
                </a:cubicBezTo>
                <a:cubicBezTo>
                  <a:pt x="13" y="12"/>
                  <a:pt x="20" y="15"/>
                  <a:pt x="20" y="15"/>
                </a:cubicBezTo>
                <a:cubicBezTo>
                  <a:pt x="20" y="15"/>
                  <a:pt x="24" y="16"/>
                  <a:pt x="24" y="14"/>
                </a:cubicBezTo>
                <a:cubicBezTo>
                  <a:pt x="24" y="13"/>
                  <a:pt x="25" y="11"/>
                  <a:pt x="27" y="10"/>
                </a:cubicBezTo>
                <a:cubicBezTo>
                  <a:pt x="28" y="9"/>
                  <a:pt x="34" y="2"/>
                  <a:pt x="38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38" y="0"/>
                  <a:pt x="33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" name="Freeform 720"/>
          <p:cNvSpPr/>
          <p:nvPr/>
        </p:nvSpPr>
        <p:spPr bwMode="auto">
          <a:xfrm>
            <a:off x="7769485" y="2958600"/>
            <a:ext cx="231222" cy="80351"/>
          </a:xfrm>
          <a:custGeom>
            <a:avLst/>
            <a:gdLst>
              <a:gd name="T0" fmla="*/ 0 w 58"/>
              <a:gd name="T1" fmla="*/ 68580 h 20"/>
              <a:gd name="T2" fmla="*/ 26440 w 58"/>
              <a:gd name="T3" fmla="*/ 34290 h 20"/>
              <a:gd name="T4" fmla="*/ 64212 w 58"/>
              <a:gd name="T5" fmla="*/ 41910 h 20"/>
              <a:gd name="T6" fmla="*/ 79320 w 58"/>
              <a:gd name="T7" fmla="*/ 38100 h 20"/>
              <a:gd name="T8" fmla="*/ 79320 w 58"/>
              <a:gd name="T9" fmla="*/ 34290 h 20"/>
              <a:gd name="T10" fmla="*/ 98206 w 58"/>
              <a:gd name="T11" fmla="*/ 41910 h 20"/>
              <a:gd name="T12" fmla="*/ 132200 w 58"/>
              <a:gd name="T13" fmla="*/ 22860 h 20"/>
              <a:gd name="T14" fmla="*/ 188858 w 58"/>
              <a:gd name="T15" fmla="*/ 26670 h 20"/>
              <a:gd name="T16" fmla="*/ 219075 w 58"/>
              <a:gd name="T17" fmla="*/ 53340 h 20"/>
              <a:gd name="T18" fmla="*/ 154863 w 58"/>
              <a:gd name="T19" fmla="*/ 34290 h 20"/>
              <a:gd name="T20" fmla="*/ 101983 w 58"/>
              <a:gd name="T21" fmla="*/ 64770 h 20"/>
              <a:gd name="T22" fmla="*/ 109538 w 58"/>
              <a:gd name="T23" fmla="*/ 72390 h 20"/>
              <a:gd name="T24" fmla="*/ 101983 w 58"/>
              <a:gd name="T25" fmla="*/ 76200 h 20"/>
              <a:gd name="T26" fmla="*/ 94429 w 58"/>
              <a:gd name="T27" fmla="*/ 64770 h 20"/>
              <a:gd name="T28" fmla="*/ 64212 w 58"/>
              <a:gd name="T29" fmla="*/ 60960 h 20"/>
              <a:gd name="T30" fmla="*/ 22663 w 58"/>
              <a:gd name="T31" fmla="*/ 49530 h 20"/>
              <a:gd name="T32" fmla="*/ 0 w 58"/>
              <a:gd name="T33" fmla="*/ 68580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20">
                <a:moveTo>
                  <a:pt x="0" y="18"/>
                </a:moveTo>
                <a:cubicBezTo>
                  <a:pt x="0" y="18"/>
                  <a:pt x="1" y="11"/>
                  <a:pt x="7" y="9"/>
                </a:cubicBezTo>
                <a:cubicBezTo>
                  <a:pt x="10" y="8"/>
                  <a:pt x="13" y="9"/>
                  <a:pt x="17" y="11"/>
                </a:cubicBezTo>
                <a:cubicBezTo>
                  <a:pt x="24" y="13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2" y="8"/>
                  <a:pt x="25" y="11"/>
                  <a:pt x="26" y="11"/>
                </a:cubicBezTo>
                <a:cubicBezTo>
                  <a:pt x="29" y="10"/>
                  <a:pt x="32" y="10"/>
                  <a:pt x="35" y="6"/>
                </a:cubicBezTo>
                <a:cubicBezTo>
                  <a:pt x="40" y="0"/>
                  <a:pt x="44" y="4"/>
                  <a:pt x="50" y="7"/>
                </a:cubicBezTo>
                <a:cubicBezTo>
                  <a:pt x="56" y="11"/>
                  <a:pt x="58" y="14"/>
                  <a:pt x="58" y="14"/>
                </a:cubicBezTo>
                <a:cubicBezTo>
                  <a:pt x="58" y="14"/>
                  <a:pt x="49" y="8"/>
                  <a:pt x="41" y="9"/>
                </a:cubicBezTo>
                <a:cubicBezTo>
                  <a:pt x="36" y="10"/>
                  <a:pt x="32" y="17"/>
                  <a:pt x="27" y="17"/>
                </a:cubicBezTo>
                <a:cubicBezTo>
                  <a:pt x="27" y="17"/>
                  <a:pt x="29" y="19"/>
                  <a:pt x="29" y="19"/>
                </a:cubicBezTo>
                <a:cubicBezTo>
                  <a:pt x="28" y="19"/>
                  <a:pt x="28" y="19"/>
                  <a:pt x="27" y="20"/>
                </a:cubicBezTo>
                <a:cubicBezTo>
                  <a:pt x="27" y="20"/>
                  <a:pt x="25" y="17"/>
                  <a:pt x="25" y="17"/>
                </a:cubicBezTo>
                <a:cubicBezTo>
                  <a:pt x="23" y="18"/>
                  <a:pt x="20" y="17"/>
                  <a:pt x="17" y="16"/>
                </a:cubicBezTo>
                <a:cubicBezTo>
                  <a:pt x="12" y="14"/>
                  <a:pt x="14" y="12"/>
                  <a:pt x="6" y="13"/>
                </a:cubicBezTo>
                <a:cubicBezTo>
                  <a:pt x="3" y="14"/>
                  <a:pt x="0" y="18"/>
                  <a:pt x="0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4" name="Freeform 705"/>
          <p:cNvSpPr/>
          <p:nvPr/>
        </p:nvSpPr>
        <p:spPr bwMode="auto">
          <a:xfrm>
            <a:off x="8202009" y="3787381"/>
            <a:ext cx="403726" cy="263230"/>
          </a:xfrm>
          <a:custGeom>
            <a:avLst/>
            <a:gdLst>
              <a:gd name="T0" fmla="*/ 218272 w 170"/>
              <a:gd name="T1" fmla="*/ 0 h 111"/>
              <a:gd name="T2" fmla="*/ 120426 w 170"/>
              <a:gd name="T3" fmla="*/ 71466 h 111"/>
              <a:gd name="T4" fmla="*/ 97846 w 170"/>
              <a:gd name="T5" fmla="*/ 71466 h 111"/>
              <a:gd name="T6" fmla="*/ 0 w 170"/>
              <a:gd name="T7" fmla="*/ 169262 h 111"/>
              <a:gd name="T8" fmla="*/ 26343 w 170"/>
              <a:gd name="T9" fmla="*/ 236966 h 111"/>
              <a:gd name="T10" fmla="*/ 7527 w 170"/>
              <a:gd name="T11" fmla="*/ 297148 h 111"/>
              <a:gd name="T12" fmla="*/ 105373 w 170"/>
              <a:gd name="T13" fmla="*/ 394944 h 111"/>
              <a:gd name="T14" fmla="*/ 169349 w 170"/>
              <a:gd name="T15" fmla="*/ 372376 h 111"/>
              <a:gd name="T16" fmla="*/ 248379 w 170"/>
              <a:gd name="T17" fmla="*/ 409989 h 111"/>
              <a:gd name="T18" fmla="*/ 327408 w 170"/>
              <a:gd name="T19" fmla="*/ 368614 h 111"/>
              <a:gd name="T20" fmla="*/ 413964 w 170"/>
              <a:gd name="T21" fmla="*/ 417512 h 111"/>
              <a:gd name="T22" fmla="*/ 485467 w 170"/>
              <a:gd name="T23" fmla="*/ 383660 h 111"/>
              <a:gd name="T24" fmla="*/ 541917 w 170"/>
              <a:gd name="T25" fmla="*/ 402467 h 111"/>
              <a:gd name="T26" fmla="*/ 639763 w 170"/>
              <a:gd name="T27" fmla="*/ 304671 h 111"/>
              <a:gd name="T28" fmla="*/ 609657 w 170"/>
              <a:gd name="T29" fmla="*/ 233205 h 111"/>
              <a:gd name="T30" fmla="*/ 620946 w 170"/>
              <a:gd name="T31" fmla="*/ 188068 h 111"/>
              <a:gd name="T32" fmla="*/ 519337 w 170"/>
              <a:gd name="T33" fmla="*/ 90273 h 111"/>
              <a:gd name="T34" fmla="*/ 474177 w 170"/>
              <a:gd name="T35" fmla="*/ 101557 h 111"/>
              <a:gd name="T36" fmla="*/ 376331 w 170"/>
              <a:gd name="T37" fmla="*/ 22568 h 111"/>
              <a:gd name="T38" fmla="*/ 304828 w 170"/>
              <a:gd name="T39" fmla="*/ 56421 h 111"/>
              <a:gd name="T40" fmla="*/ 218272 w 170"/>
              <a:gd name="T41" fmla="*/ 0 h 1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0" h="111">
                <a:moveTo>
                  <a:pt x="58" y="0"/>
                </a:moveTo>
                <a:cubicBezTo>
                  <a:pt x="45" y="0"/>
                  <a:pt x="35" y="8"/>
                  <a:pt x="32" y="19"/>
                </a:cubicBezTo>
                <a:cubicBezTo>
                  <a:pt x="30" y="19"/>
                  <a:pt x="28" y="19"/>
                  <a:pt x="26" y="19"/>
                </a:cubicBezTo>
                <a:cubicBezTo>
                  <a:pt x="12" y="19"/>
                  <a:pt x="0" y="30"/>
                  <a:pt x="0" y="45"/>
                </a:cubicBezTo>
                <a:cubicBezTo>
                  <a:pt x="0" y="52"/>
                  <a:pt x="3" y="58"/>
                  <a:pt x="7" y="63"/>
                </a:cubicBezTo>
                <a:cubicBezTo>
                  <a:pt x="4" y="68"/>
                  <a:pt x="2" y="73"/>
                  <a:pt x="2" y="79"/>
                </a:cubicBezTo>
                <a:cubicBezTo>
                  <a:pt x="2" y="94"/>
                  <a:pt x="14" y="105"/>
                  <a:pt x="28" y="105"/>
                </a:cubicBezTo>
                <a:cubicBezTo>
                  <a:pt x="35" y="105"/>
                  <a:pt x="41" y="103"/>
                  <a:pt x="45" y="99"/>
                </a:cubicBezTo>
                <a:cubicBezTo>
                  <a:pt x="50" y="105"/>
                  <a:pt x="58" y="109"/>
                  <a:pt x="66" y="109"/>
                </a:cubicBezTo>
                <a:cubicBezTo>
                  <a:pt x="75" y="109"/>
                  <a:pt x="83" y="105"/>
                  <a:pt x="87" y="98"/>
                </a:cubicBezTo>
                <a:cubicBezTo>
                  <a:pt x="92" y="106"/>
                  <a:pt x="100" y="111"/>
                  <a:pt x="110" y="111"/>
                </a:cubicBezTo>
                <a:cubicBezTo>
                  <a:pt x="118" y="111"/>
                  <a:pt x="124" y="108"/>
                  <a:pt x="129" y="102"/>
                </a:cubicBezTo>
                <a:cubicBezTo>
                  <a:pt x="133" y="105"/>
                  <a:pt x="138" y="107"/>
                  <a:pt x="144" y="107"/>
                </a:cubicBezTo>
                <a:cubicBezTo>
                  <a:pt x="158" y="107"/>
                  <a:pt x="170" y="95"/>
                  <a:pt x="170" y="81"/>
                </a:cubicBezTo>
                <a:cubicBezTo>
                  <a:pt x="170" y="73"/>
                  <a:pt x="167" y="66"/>
                  <a:pt x="162" y="62"/>
                </a:cubicBezTo>
                <a:cubicBezTo>
                  <a:pt x="164" y="58"/>
                  <a:pt x="165" y="54"/>
                  <a:pt x="165" y="50"/>
                </a:cubicBezTo>
                <a:cubicBezTo>
                  <a:pt x="165" y="35"/>
                  <a:pt x="153" y="24"/>
                  <a:pt x="138" y="24"/>
                </a:cubicBezTo>
                <a:cubicBezTo>
                  <a:pt x="134" y="24"/>
                  <a:pt x="130" y="25"/>
                  <a:pt x="126" y="27"/>
                </a:cubicBezTo>
                <a:cubicBezTo>
                  <a:pt x="123" y="15"/>
                  <a:pt x="113" y="6"/>
                  <a:pt x="100" y="6"/>
                </a:cubicBezTo>
                <a:cubicBezTo>
                  <a:pt x="93" y="6"/>
                  <a:pt x="86" y="10"/>
                  <a:pt x="81" y="15"/>
                </a:cubicBezTo>
                <a:cubicBezTo>
                  <a:pt x="77" y="6"/>
                  <a:pt x="68" y="0"/>
                  <a:pt x="5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5" name="Freeform 720"/>
          <p:cNvSpPr/>
          <p:nvPr/>
        </p:nvSpPr>
        <p:spPr bwMode="auto">
          <a:xfrm>
            <a:off x="7754406" y="3766114"/>
            <a:ext cx="231222" cy="80351"/>
          </a:xfrm>
          <a:custGeom>
            <a:avLst/>
            <a:gdLst>
              <a:gd name="T0" fmla="*/ 0 w 58"/>
              <a:gd name="T1" fmla="*/ 68580 h 20"/>
              <a:gd name="T2" fmla="*/ 26440 w 58"/>
              <a:gd name="T3" fmla="*/ 34290 h 20"/>
              <a:gd name="T4" fmla="*/ 64212 w 58"/>
              <a:gd name="T5" fmla="*/ 41910 h 20"/>
              <a:gd name="T6" fmla="*/ 79320 w 58"/>
              <a:gd name="T7" fmla="*/ 38100 h 20"/>
              <a:gd name="T8" fmla="*/ 79320 w 58"/>
              <a:gd name="T9" fmla="*/ 34290 h 20"/>
              <a:gd name="T10" fmla="*/ 98206 w 58"/>
              <a:gd name="T11" fmla="*/ 41910 h 20"/>
              <a:gd name="T12" fmla="*/ 132200 w 58"/>
              <a:gd name="T13" fmla="*/ 22860 h 20"/>
              <a:gd name="T14" fmla="*/ 188858 w 58"/>
              <a:gd name="T15" fmla="*/ 26670 h 20"/>
              <a:gd name="T16" fmla="*/ 219075 w 58"/>
              <a:gd name="T17" fmla="*/ 53340 h 20"/>
              <a:gd name="T18" fmla="*/ 154863 w 58"/>
              <a:gd name="T19" fmla="*/ 34290 h 20"/>
              <a:gd name="T20" fmla="*/ 101983 w 58"/>
              <a:gd name="T21" fmla="*/ 64770 h 20"/>
              <a:gd name="T22" fmla="*/ 109538 w 58"/>
              <a:gd name="T23" fmla="*/ 72390 h 20"/>
              <a:gd name="T24" fmla="*/ 101983 w 58"/>
              <a:gd name="T25" fmla="*/ 76200 h 20"/>
              <a:gd name="T26" fmla="*/ 94429 w 58"/>
              <a:gd name="T27" fmla="*/ 64770 h 20"/>
              <a:gd name="T28" fmla="*/ 64212 w 58"/>
              <a:gd name="T29" fmla="*/ 60960 h 20"/>
              <a:gd name="T30" fmla="*/ 22663 w 58"/>
              <a:gd name="T31" fmla="*/ 49530 h 20"/>
              <a:gd name="T32" fmla="*/ 0 w 58"/>
              <a:gd name="T33" fmla="*/ 68580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20">
                <a:moveTo>
                  <a:pt x="0" y="18"/>
                </a:moveTo>
                <a:cubicBezTo>
                  <a:pt x="0" y="18"/>
                  <a:pt x="1" y="11"/>
                  <a:pt x="7" y="9"/>
                </a:cubicBezTo>
                <a:cubicBezTo>
                  <a:pt x="10" y="8"/>
                  <a:pt x="13" y="9"/>
                  <a:pt x="17" y="11"/>
                </a:cubicBezTo>
                <a:cubicBezTo>
                  <a:pt x="24" y="13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2" y="8"/>
                  <a:pt x="25" y="11"/>
                  <a:pt x="26" y="11"/>
                </a:cubicBezTo>
                <a:cubicBezTo>
                  <a:pt x="29" y="10"/>
                  <a:pt x="32" y="10"/>
                  <a:pt x="35" y="6"/>
                </a:cubicBezTo>
                <a:cubicBezTo>
                  <a:pt x="40" y="0"/>
                  <a:pt x="44" y="4"/>
                  <a:pt x="50" y="7"/>
                </a:cubicBezTo>
                <a:cubicBezTo>
                  <a:pt x="56" y="11"/>
                  <a:pt x="58" y="14"/>
                  <a:pt x="58" y="14"/>
                </a:cubicBezTo>
                <a:cubicBezTo>
                  <a:pt x="58" y="14"/>
                  <a:pt x="49" y="8"/>
                  <a:pt x="41" y="9"/>
                </a:cubicBezTo>
                <a:cubicBezTo>
                  <a:pt x="36" y="10"/>
                  <a:pt x="32" y="17"/>
                  <a:pt x="27" y="17"/>
                </a:cubicBezTo>
                <a:cubicBezTo>
                  <a:pt x="27" y="17"/>
                  <a:pt x="29" y="19"/>
                  <a:pt x="29" y="19"/>
                </a:cubicBezTo>
                <a:cubicBezTo>
                  <a:pt x="28" y="19"/>
                  <a:pt x="28" y="19"/>
                  <a:pt x="27" y="20"/>
                </a:cubicBezTo>
                <a:cubicBezTo>
                  <a:pt x="27" y="20"/>
                  <a:pt x="25" y="17"/>
                  <a:pt x="25" y="17"/>
                </a:cubicBezTo>
                <a:cubicBezTo>
                  <a:pt x="23" y="18"/>
                  <a:pt x="20" y="17"/>
                  <a:pt x="17" y="16"/>
                </a:cubicBezTo>
                <a:cubicBezTo>
                  <a:pt x="12" y="14"/>
                  <a:pt x="14" y="12"/>
                  <a:pt x="6" y="13"/>
                </a:cubicBezTo>
                <a:cubicBezTo>
                  <a:pt x="3" y="14"/>
                  <a:pt x="0" y="18"/>
                  <a:pt x="0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6" name="Freeform 720"/>
          <p:cNvSpPr/>
          <p:nvPr/>
        </p:nvSpPr>
        <p:spPr bwMode="auto">
          <a:xfrm>
            <a:off x="5482177" y="1747881"/>
            <a:ext cx="231222" cy="80351"/>
          </a:xfrm>
          <a:custGeom>
            <a:avLst/>
            <a:gdLst>
              <a:gd name="T0" fmla="*/ 0 w 58"/>
              <a:gd name="T1" fmla="*/ 68580 h 20"/>
              <a:gd name="T2" fmla="*/ 26440 w 58"/>
              <a:gd name="T3" fmla="*/ 34290 h 20"/>
              <a:gd name="T4" fmla="*/ 64212 w 58"/>
              <a:gd name="T5" fmla="*/ 41910 h 20"/>
              <a:gd name="T6" fmla="*/ 79320 w 58"/>
              <a:gd name="T7" fmla="*/ 38100 h 20"/>
              <a:gd name="T8" fmla="*/ 79320 w 58"/>
              <a:gd name="T9" fmla="*/ 34290 h 20"/>
              <a:gd name="T10" fmla="*/ 98206 w 58"/>
              <a:gd name="T11" fmla="*/ 41910 h 20"/>
              <a:gd name="T12" fmla="*/ 132200 w 58"/>
              <a:gd name="T13" fmla="*/ 22860 h 20"/>
              <a:gd name="T14" fmla="*/ 188858 w 58"/>
              <a:gd name="T15" fmla="*/ 26670 h 20"/>
              <a:gd name="T16" fmla="*/ 219075 w 58"/>
              <a:gd name="T17" fmla="*/ 53340 h 20"/>
              <a:gd name="T18" fmla="*/ 154863 w 58"/>
              <a:gd name="T19" fmla="*/ 34290 h 20"/>
              <a:gd name="T20" fmla="*/ 101983 w 58"/>
              <a:gd name="T21" fmla="*/ 64770 h 20"/>
              <a:gd name="T22" fmla="*/ 109538 w 58"/>
              <a:gd name="T23" fmla="*/ 72390 h 20"/>
              <a:gd name="T24" fmla="*/ 101983 w 58"/>
              <a:gd name="T25" fmla="*/ 76200 h 20"/>
              <a:gd name="T26" fmla="*/ 94429 w 58"/>
              <a:gd name="T27" fmla="*/ 64770 h 20"/>
              <a:gd name="T28" fmla="*/ 64212 w 58"/>
              <a:gd name="T29" fmla="*/ 60960 h 20"/>
              <a:gd name="T30" fmla="*/ 22663 w 58"/>
              <a:gd name="T31" fmla="*/ 49530 h 20"/>
              <a:gd name="T32" fmla="*/ 0 w 58"/>
              <a:gd name="T33" fmla="*/ 68580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20">
                <a:moveTo>
                  <a:pt x="0" y="18"/>
                </a:moveTo>
                <a:cubicBezTo>
                  <a:pt x="0" y="18"/>
                  <a:pt x="1" y="11"/>
                  <a:pt x="7" y="9"/>
                </a:cubicBezTo>
                <a:cubicBezTo>
                  <a:pt x="10" y="8"/>
                  <a:pt x="13" y="9"/>
                  <a:pt x="17" y="11"/>
                </a:cubicBezTo>
                <a:cubicBezTo>
                  <a:pt x="24" y="13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2" y="8"/>
                  <a:pt x="25" y="11"/>
                  <a:pt x="26" y="11"/>
                </a:cubicBezTo>
                <a:cubicBezTo>
                  <a:pt x="29" y="10"/>
                  <a:pt x="32" y="10"/>
                  <a:pt x="35" y="6"/>
                </a:cubicBezTo>
                <a:cubicBezTo>
                  <a:pt x="40" y="0"/>
                  <a:pt x="44" y="4"/>
                  <a:pt x="50" y="7"/>
                </a:cubicBezTo>
                <a:cubicBezTo>
                  <a:pt x="56" y="11"/>
                  <a:pt x="58" y="14"/>
                  <a:pt x="58" y="14"/>
                </a:cubicBezTo>
                <a:cubicBezTo>
                  <a:pt x="58" y="14"/>
                  <a:pt x="49" y="8"/>
                  <a:pt x="41" y="9"/>
                </a:cubicBezTo>
                <a:cubicBezTo>
                  <a:pt x="36" y="10"/>
                  <a:pt x="32" y="17"/>
                  <a:pt x="27" y="17"/>
                </a:cubicBezTo>
                <a:cubicBezTo>
                  <a:pt x="27" y="17"/>
                  <a:pt x="29" y="19"/>
                  <a:pt x="29" y="19"/>
                </a:cubicBezTo>
                <a:cubicBezTo>
                  <a:pt x="28" y="19"/>
                  <a:pt x="28" y="19"/>
                  <a:pt x="27" y="20"/>
                </a:cubicBezTo>
                <a:cubicBezTo>
                  <a:pt x="27" y="20"/>
                  <a:pt x="25" y="17"/>
                  <a:pt x="25" y="17"/>
                </a:cubicBezTo>
                <a:cubicBezTo>
                  <a:pt x="23" y="18"/>
                  <a:pt x="20" y="17"/>
                  <a:pt x="17" y="16"/>
                </a:cubicBezTo>
                <a:cubicBezTo>
                  <a:pt x="12" y="14"/>
                  <a:pt x="14" y="12"/>
                  <a:pt x="6" y="13"/>
                </a:cubicBezTo>
                <a:cubicBezTo>
                  <a:pt x="3" y="14"/>
                  <a:pt x="0" y="18"/>
                  <a:pt x="0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" name="Freeform 706"/>
          <p:cNvSpPr/>
          <p:nvPr/>
        </p:nvSpPr>
        <p:spPr bwMode="auto">
          <a:xfrm>
            <a:off x="5925867" y="3263255"/>
            <a:ext cx="257134" cy="169508"/>
          </a:xfrm>
          <a:custGeom>
            <a:avLst/>
            <a:gdLst>
              <a:gd name="T0" fmla="*/ 255726 w 103"/>
              <a:gd name="T1" fmla="*/ 0 h 68"/>
              <a:gd name="T2" fmla="*/ 203077 w 103"/>
              <a:gd name="T3" fmla="*/ 33828 h 68"/>
              <a:gd name="T4" fmla="*/ 157949 w 103"/>
              <a:gd name="T5" fmla="*/ 15035 h 68"/>
              <a:gd name="T6" fmla="*/ 101538 w 103"/>
              <a:gd name="T7" fmla="*/ 63897 h 68"/>
              <a:gd name="T8" fmla="*/ 71453 w 103"/>
              <a:gd name="T9" fmla="*/ 56379 h 68"/>
              <a:gd name="T10" fmla="*/ 11282 w 103"/>
              <a:gd name="T11" fmla="*/ 116518 h 68"/>
              <a:gd name="T12" fmla="*/ 18803 w 103"/>
              <a:gd name="T13" fmla="*/ 142828 h 68"/>
              <a:gd name="T14" fmla="*/ 0 w 103"/>
              <a:gd name="T15" fmla="*/ 184173 h 68"/>
              <a:gd name="T16" fmla="*/ 60171 w 103"/>
              <a:gd name="T17" fmla="*/ 244311 h 68"/>
              <a:gd name="T18" fmla="*/ 94017 w 103"/>
              <a:gd name="T19" fmla="*/ 236794 h 68"/>
              <a:gd name="T20" fmla="*/ 135384 w 103"/>
              <a:gd name="T21" fmla="*/ 255587 h 68"/>
              <a:gd name="T22" fmla="*/ 188034 w 103"/>
              <a:gd name="T23" fmla="*/ 225518 h 68"/>
              <a:gd name="T24" fmla="*/ 236923 w 103"/>
              <a:gd name="T25" fmla="*/ 251828 h 68"/>
              <a:gd name="T26" fmla="*/ 285812 w 103"/>
              <a:gd name="T27" fmla="*/ 229277 h 68"/>
              <a:gd name="T28" fmla="*/ 323418 w 103"/>
              <a:gd name="T29" fmla="*/ 240552 h 68"/>
              <a:gd name="T30" fmla="*/ 383589 w 103"/>
              <a:gd name="T31" fmla="*/ 184173 h 68"/>
              <a:gd name="T32" fmla="*/ 372307 w 103"/>
              <a:gd name="T33" fmla="*/ 146587 h 68"/>
              <a:gd name="T34" fmla="*/ 387350 w 103"/>
              <a:gd name="T35" fmla="*/ 105242 h 68"/>
              <a:gd name="T36" fmla="*/ 327179 w 103"/>
              <a:gd name="T37" fmla="*/ 45104 h 68"/>
              <a:gd name="T38" fmla="*/ 315897 w 103"/>
              <a:gd name="T39" fmla="*/ 45104 h 68"/>
              <a:gd name="T40" fmla="*/ 255726 w 103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" h="68">
                <a:moveTo>
                  <a:pt x="68" y="0"/>
                </a:moveTo>
                <a:cubicBezTo>
                  <a:pt x="62" y="0"/>
                  <a:pt x="56" y="4"/>
                  <a:pt x="54" y="9"/>
                </a:cubicBezTo>
                <a:cubicBezTo>
                  <a:pt x="51" y="6"/>
                  <a:pt x="47" y="4"/>
                  <a:pt x="42" y="4"/>
                </a:cubicBezTo>
                <a:cubicBezTo>
                  <a:pt x="35" y="4"/>
                  <a:pt x="28" y="10"/>
                  <a:pt x="27" y="17"/>
                </a:cubicBezTo>
                <a:cubicBezTo>
                  <a:pt x="25" y="16"/>
                  <a:pt x="22" y="15"/>
                  <a:pt x="19" y="15"/>
                </a:cubicBezTo>
                <a:cubicBezTo>
                  <a:pt x="10" y="15"/>
                  <a:pt x="3" y="22"/>
                  <a:pt x="3" y="31"/>
                </a:cubicBezTo>
                <a:cubicBezTo>
                  <a:pt x="3" y="33"/>
                  <a:pt x="4" y="36"/>
                  <a:pt x="5" y="38"/>
                </a:cubicBezTo>
                <a:cubicBezTo>
                  <a:pt x="2" y="41"/>
                  <a:pt x="0" y="45"/>
                  <a:pt x="0" y="49"/>
                </a:cubicBezTo>
                <a:cubicBezTo>
                  <a:pt x="0" y="58"/>
                  <a:pt x="7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6"/>
                  <a:pt x="32" y="68"/>
                  <a:pt x="36" y="68"/>
                </a:cubicBezTo>
                <a:cubicBezTo>
                  <a:pt x="42" y="68"/>
                  <a:pt x="47" y="65"/>
                  <a:pt x="50" y="60"/>
                </a:cubicBezTo>
                <a:cubicBezTo>
                  <a:pt x="53" y="64"/>
                  <a:pt x="58" y="67"/>
                  <a:pt x="63" y="67"/>
                </a:cubicBezTo>
                <a:cubicBezTo>
                  <a:pt x="68" y="67"/>
                  <a:pt x="73" y="64"/>
                  <a:pt x="76" y="61"/>
                </a:cubicBezTo>
                <a:cubicBezTo>
                  <a:pt x="78" y="63"/>
                  <a:pt x="82" y="64"/>
                  <a:pt x="86" y="64"/>
                </a:cubicBezTo>
                <a:cubicBezTo>
                  <a:pt x="95" y="64"/>
                  <a:pt x="102" y="57"/>
                  <a:pt x="102" y="49"/>
                </a:cubicBezTo>
                <a:cubicBezTo>
                  <a:pt x="102" y="45"/>
                  <a:pt x="101" y="42"/>
                  <a:pt x="99" y="39"/>
                </a:cubicBezTo>
                <a:cubicBezTo>
                  <a:pt x="101" y="36"/>
                  <a:pt x="103" y="32"/>
                  <a:pt x="103" y="28"/>
                </a:cubicBezTo>
                <a:cubicBezTo>
                  <a:pt x="103" y="19"/>
                  <a:pt x="96" y="12"/>
                  <a:pt x="87" y="12"/>
                </a:cubicBezTo>
                <a:cubicBezTo>
                  <a:pt x="86" y="12"/>
                  <a:pt x="85" y="12"/>
                  <a:pt x="84" y="12"/>
                </a:cubicBezTo>
                <a:cubicBezTo>
                  <a:pt x="82" y="5"/>
                  <a:pt x="76" y="0"/>
                  <a:pt x="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85" name="组合 584"/>
          <p:cNvGrpSpPr/>
          <p:nvPr/>
        </p:nvGrpSpPr>
        <p:grpSpPr>
          <a:xfrm>
            <a:off x="4776102" y="1991652"/>
            <a:ext cx="703957" cy="1052854"/>
            <a:chOff x="5819893" y="2874420"/>
            <a:chExt cx="797468" cy="1192711"/>
          </a:xfrm>
        </p:grpSpPr>
        <p:sp>
          <p:nvSpPr>
            <p:cNvPr id="606" name="Freeform 708"/>
            <p:cNvSpPr/>
            <p:nvPr/>
          </p:nvSpPr>
          <p:spPr bwMode="auto">
            <a:xfrm>
              <a:off x="6152968" y="3863177"/>
              <a:ext cx="32233" cy="124043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7" name="Rectangle 709"/>
            <p:cNvSpPr>
              <a:spLocks noChangeArrowheads="1"/>
            </p:cNvSpPr>
            <p:nvPr/>
          </p:nvSpPr>
          <p:spPr bwMode="auto">
            <a:xfrm>
              <a:off x="6216239" y="3863177"/>
              <a:ext cx="13132" cy="124043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8" name="Freeform 710"/>
            <p:cNvSpPr/>
            <p:nvPr/>
          </p:nvSpPr>
          <p:spPr bwMode="auto">
            <a:xfrm>
              <a:off x="6261603" y="3863177"/>
              <a:ext cx="27459" cy="124043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Freeform 711"/>
            <p:cNvSpPr/>
            <p:nvPr/>
          </p:nvSpPr>
          <p:spPr bwMode="auto">
            <a:xfrm>
              <a:off x="5819893" y="2874420"/>
              <a:ext cx="797468" cy="947013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Freeform 712"/>
            <p:cNvSpPr/>
            <p:nvPr/>
          </p:nvSpPr>
          <p:spPr bwMode="auto">
            <a:xfrm>
              <a:off x="6162516" y="3982448"/>
              <a:ext cx="124157" cy="84683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1" name="Freeform 713"/>
            <p:cNvSpPr/>
            <p:nvPr/>
          </p:nvSpPr>
          <p:spPr bwMode="auto">
            <a:xfrm>
              <a:off x="5870032" y="2882769"/>
              <a:ext cx="697187" cy="938665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2" name="Freeform 714"/>
            <p:cNvSpPr/>
            <p:nvPr/>
          </p:nvSpPr>
          <p:spPr bwMode="auto">
            <a:xfrm>
              <a:off x="5975089" y="2876805"/>
              <a:ext cx="487076" cy="944628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3" name="Freeform 715"/>
            <p:cNvSpPr/>
            <p:nvPr/>
          </p:nvSpPr>
          <p:spPr bwMode="auto">
            <a:xfrm>
              <a:off x="6108796" y="2888732"/>
              <a:ext cx="219661" cy="932701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" name="Freeform 716"/>
            <p:cNvSpPr/>
            <p:nvPr/>
          </p:nvSpPr>
          <p:spPr bwMode="auto">
            <a:xfrm>
              <a:off x="6012096" y="3665187"/>
              <a:ext cx="419029" cy="172943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" name="Rectangle 717"/>
            <p:cNvSpPr>
              <a:spLocks noChangeArrowheads="1"/>
            </p:cNvSpPr>
            <p:nvPr/>
          </p:nvSpPr>
          <p:spPr bwMode="auto">
            <a:xfrm>
              <a:off x="6152967" y="3838131"/>
              <a:ext cx="139677" cy="36975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86" name="Freeform 718"/>
          <p:cNvSpPr/>
          <p:nvPr/>
        </p:nvSpPr>
        <p:spPr bwMode="auto">
          <a:xfrm>
            <a:off x="4960410" y="3318606"/>
            <a:ext cx="140159" cy="42114"/>
          </a:xfrm>
          <a:custGeom>
            <a:avLst/>
            <a:gdLst>
              <a:gd name="T0" fmla="*/ 33933 w 56"/>
              <a:gd name="T1" fmla="*/ 3735 h 17"/>
              <a:gd name="T2" fmla="*/ 71636 w 56"/>
              <a:gd name="T3" fmla="*/ 29882 h 17"/>
              <a:gd name="T4" fmla="*/ 94258 w 56"/>
              <a:gd name="T5" fmla="*/ 41088 h 17"/>
              <a:gd name="T6" fmla="*/ 101799 w 56"/>
              <a:gd name="T7" fmla="*/ 44824 h 17"/>
              <a:gd name="T8" fmla="*/ 113110 w 56"/>
              <a:gd name="T9" fmla="*/ 56029 h 17"/>
              <a:gd name="T10" fmla="*/ 143272 w 56"/>
              <a:gd name="T11" fmla="*/ 14941 h 17"/>
              <a:gd name="T12" fmla="*/ 162124 w 56"/>
              <a:gd name="T13" fmla="*/ 7471 h 17"/>
              <a:gd name="T14" fmla="*/ 211138 w 56"/>
              <a:gd name="T15" fmla="*/ 37353 h 17"/>
              <a:gd name="T16" fmla="*/ 135732 w 56"/>
              <a:gd name="T17" fmla="*/ 41088 h 17"/>
              <a:gd name="T18" fmla="*/ 105569 w 56"/>
              <a:gd name="T19" fmla="*/ 63500 h 17"/>
              <a:gd name="T20" fmla="*/ 45244 w 56"/>
              <a:gd name="T21" fmla="*/ 22412 h 17"/>
              <a:gd name="T22" fmla="*/ 0 w 56"/>
              <a:gd name="T23" fmla="*/ 26147 h 17"/>
              <a:gd name="T24" fmla="*/ 33933 w 56"/>
              <a:gd name="T25" fmla="*/ 3735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17">
                <a:moveTo>
                  <a:pt x="9" y="1"/>
                </a:moveTo>
                <a:cubicBezTo>
                  <a:pt x="11" y="1"/>
                  <a:pt x="13" y="0"/>
                  <a:pt x="19" y="8"/>
                </a:cubicBezTo>
                <a:cubicBezTo>
                  <a:pt x="24" y="15"/>
                  <a:pt x="25" y="11"/>
                  <a:pt x="25" y="11"/>
                </a:cubicBezTo>
                <a:cubicBezTo>
                  <a:pt x="25" y="11"/>
                  <a:pt x="25" y="9"/>
                  <a:pt x="27" y="12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4" y="7"/>
                  <a:pt x="38" y="4"/>
                </a:cubicBezTo>
                <a:cubicBezTo>
                  <a:pt x="40" y="3"/>
                  <a:pt x="42" y="2"/>
                  <a:pt x="43" y="2"/>
                </a:cubicBezTo>
                <a:cubicBezTo>
                  <a:pt x="50" y="2"/>
                  <a:pt x="56" y="10"/>
                  <a:pt x="56" y="10"/>
                </a:cubicBezTo>
                <a:cubicBezTo>
                  <a:pt x="56" y="10"/>
                  <a:pt x="44" y="4"/>
                  <a:pt x="36" y="11"/>
                </a:cubicBezTo>
                <a:cubicBezTo>
                  <a:pt x="31" y="16"/>
                  <a:pt x="33" y="16"/>
                  <a:pt x="28" y="17"/>
                </a:cubicBezTo>
                <a:cubicBezTo>
                  <a:pt x="23" y="17"/>
                  <a:pt x="19" y="9"/>
                  <a:pt x="12" y="6"/>
                </a:cubicBezTo>
                <a:cubicBezTo>
                  <a:pt x="5" y="2"/>
                  <a:pt x="4" y="7"/>
                  <a:pt x="0" y="7"/>
                </a:cubicBezTo>
                <a:cubicBezTo>
                  <a:pt x="4" y="3"/>
                  <a:pt x="6" y="1"/>
                  <a:pt x="9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7" name="Freeform 706"/>
          <p:cNvSpPr/>
          <p:nvPr/>
        </p:nvSpPr>
        <p:spPr bwMode="auto">
          <a:xfrm>
            <a:off x="5640120" y="773332"/>
            <a:ext cx="257134" cy="169508"/>
          </a:xfrm>
          <a:custGeom>
            <a:avLst/>
            <a:gdLst>
              <a:gd name="T0" fmla="*/ 255726 w 103"/>
              <a:gd name="T1" fmla="*/ 0 h 68"/>
              <a:gd name="T2" fmla="*/ 203077 w 103"/>
              <a:gd name="T3" fmla="*/ 33828 h 68"/>
              <a:gd name="T4" fmla="*/ 157949 w 103"/>
              <a:gd name="T5" fmla="*/ 15035 h 68"/>
              <a:gd name="T6" fmla="*/ 101538 w 103"/>
              <a:gd name="T7" fmla="*/ 63897 h 68"/>
              <a:gd name="T8" fmla="*/ 71453 w 103"/>
              <a:gd name="T9" fmla="*/ 56379 h 68"/>
              <a:gd name="T10" fmla="*/ 11282 w 103"/>
              <a:gd name="T11" fmla="*/ 116518 h 68"/>
              <a:gd name="T12" fmla="*/ 18803 w 103"/>
              <a:gd name="T13" fmla="*/ 142828 h 68"/>
              <a:gd name="T14" fmla="*/ 0 w 103"/>
              <a:gd name="T15" fmla="*/ 184173 h 68"/>
              <a:gd name="T16" fmla="*/ 60171 w 103"/>
              <a:gd name="T17" fmla="*/ 244311 h 68"/>
              <a:gd name="T18" fmla="*/ 94017 w 103"/>
              <a:gd name="T19" fmla="*/ 236794 h 68"/>
              <a:gd name="T20" fmla="*/ 135384 w 103"/>
              <a:gd name="T21" fmla="*/ 255587 h 68"/>
              <a:gd name="T22" fmla="*/ 188034 w 103"/>
              <a:gd name="T23" fmla="*/ 225518 h 68"/>
              <a:gd name="T24" fmla="*/ 236923 w 103"/>
              <a:gd name="T25" fmla="*/ 251828 h 68"/>
              <a:gd name="T26" fmla="*/ 285812 w 103"/>
              <a:gd name="T27" fmla="*/ 229277 h 68"/>
              <a:gd name="T28" fmla="*/ 323418 w 103"/>
              <a:gd name="T29" fmla="*/ 240552 h 68"/>
              <a:gd name="T30" fmla="*/ 383589 w 103"/>
              <a:gd name="T31" fmla="*/ 184173 h 68"/>
              <a:gd name="T32" fmla="*/ 372307 w 103"/>
              <a:gd name="T33" fmla="*/ 146587 h 68"/>
              <a:gd name="T34" fmla="*/ 387350 w 103"/>
              <a:gd name="T35" fmla="*/ 105242 h 68"/>
              <a:gd name="T36" fmla="*/ 327179 w 103"/>
              <a:gd name="T37" fmla="*/ 45104 h 68"/>
              <a:gd name="T38" fmla="*/ 315897 w 103"/>
              <a:gd name="T39" fmla="*/ 45104 h 68"/>
              <a:gd name="T40" fmla="*/ 255726 w 103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" h="68">
                <a:moveTo>
                  <a:pt x="68" y="0"/>
                </a:moveTo>
                <a:cubicBezTo>
                  <a:pt x="62" y="0"/>
                  <a:pt x="56" y="4"/>
                  <a:pt x="54" y="9"/>
                </a:cubicBezTo>
                <a:cubicBezTo>
                  <a:pt x="51" y="6"/>
                  <a:pt x="47" y="4"/>
                  <a:pt x="42" y="4"/>
                </a:cubicBezTo>
                <a:cubicBezTo>
                  <a:pt x="35" y="4"/>
                  <a:pt x="28" y="10"/>
                  <a:pt x="27" y="17"/>
                </a:cubicBezTo>
                <a:cubicBezTo>
                  <a:pt x="25" y="16"/>
                  <a:pt x="22" y="15"/>
                  <a:pt x="19" y="15"/>
                </a:cubicBezTo>
                <a:cubicBezTo>
                  <a:pt x="10" y="15"/>
                  <a:pt x="3" y="22"/>
                  <a:pt x="3" y="31"/>
                </a:cubicBezTo>
                <a:cubicBezTo>
                  <a:pt x="3" y="33"/>
                  <a:pt x="4" y="36"/>
                  <a:pt x="5" y="38"/>
                </a:cubicBezTo>
                <a:cubicBezTo>
                  <a:pt x="2" y="41"/>
                  <a:pt x="0" y="45"/>
                  <a:pt x="0" y="49"/>
                </a:cubicBezTo>
                <a:cubicBezTo>
                  <a:pt x="0" y="58"/>
                  <a:pt x="7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6"/>
                  <a:pt x="32" y="68"/>
                  <a:pt x="36" y="68"/>
                </a:cubicBezTo>
                <a:cubicBezTo>
                  <a:pt x="42" y="68"/>
                  <a:pt x="47" y="65"/>
                  <a:pt x="50" y="60"/>
                </a:cubicBezTo>
                <a:cubicBezTo>
                  <a:pt x="53" y="64"/>
                  <a:pt x="58" y="67"/>
                  <a:pt x="63" y="67"/>
                </a:cubicBezTo>
                <a:cubicBezTo>
                  <a:pt x="68" y="67"/>
                  <a:pt x="73" y="64"/>
                  <a:pt x="76" y="61"/>
                </a:cubicBezTo>
                <a:cubicBezTo>
                  <a:pt x="78" y="63"/>
                  <a:pt x="82" y="64"/>
                  <a:pt x="86" y="64"/>
                </a:cubicBezTo>
                <a:cubicBezTo>
                  <a:pt x="95" y="64"/>
                  <a:pt x="102" y="57"/>
                  <a:pt x="102" y="49"/>
                </a:cubicBezTo>
                <a:cubicBezTo>
                  <a:pt x="102" y="45"/>
                  <a:pt x="101" y="42"/>
                  <a:pt x="99" y="39"/>
                </a:cubicBezTo>
                <a:cubicBezTo>
                  <a:pt x="101" y="36"/>
                  <a:pt x="103" y="32"/>
                  <a:pt x="103" y="28"/>
                </a:cubicBezTo>
                <a:cubicBezTo>
                  <a:pt x="103" y="19"/>
                  <a:pt x="96" y="12"/>
                  <a:pt x="87" y="12"/>
                </a:cubicBezTo>
                <a:cubicBezTo>
                  <a:pt x="86" y="12"/>
                  <a:pt x="85" y="12"/>
                  <a:pt x="84" y="12"/>
                </a:cubicBezTo>
                <a:cubicBezTo>
                  <a:pt x="82" y="5"/>
                  <a:pt x="76" y="0"/>
                  <a:pt x="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8" name="Freeform 720"/>
          <p:cNvSpPr/>
          <p:nvPr/>
        </p:nvSpPr>
        <p:spPr bwMode="auto">
          <a:xfrm>
            <a:off x="6356953" y="502433"/>
            <a:ext cx="231222" cy="80351"/>
          </a:xfrm>
          <a:custGeom>
            <a:avLst/>
            <a:gdLst>
              <a:gd name="T0" fmla="*/ 0 w 58"/>
              <a:gd name="T1" fmla="*/ 68580 h 20"/>
              <a:gd name="T2" fmla="*/ 26440 w 58"/>
              <a:gd name="T3" fmla="*/ 34290 h 20"/>
              <a:gd name="T4" fmla="*/ 64212 w 58"/>
              <a:gd name="T5" fmla="*/ 41910 h 20"/>
              <a:gd name="T6" fmla="*/ 79320 w 58"/>
              <a:gd name="T7" fmla="*/ 38100 h 20"/>
              <a:gd name="T8" fmla="*/ 79320 w 58"/>
              <a:gd name="T9" fmla="*/ 34290 h 20"/>
              <a:gd name="T10" fmla="*/ 98206 w 58"/>
              <a:gd name="T11" fmla="*/ 41910 h 20"/>
              <a:gd name="T12" fmla="*/ 132200 w 58"/>
              <a:gd name="T13" fmla="*/ 22860 h 20"/>
              <a:gd name="T14" fmla="*/ 188858 w 58"/>
              <a:gd name="T15" fmla="*/ 26670 h 20"/>
              <a:gd name="T16" fmla="*/ 219075 w 58"/>
              <a:gd name="T17" fmla="*/ 53340 h 20"/>
              <a:gd name="T18" fmla="*/ 154863 w 58"/>
              <a:gd name="T19" fmla="*/ 34290 h 20"/>
              <a:gd name="T20" fmla="*/ 101983 w 58"/>
              <a:gd name="T21" fmla="*/ 64770 h 20"/>
              <a:gd name="T22" fmla="*/ 109538 w 58"/>
              <a:gd name="T23" fmla="*/ 72390 h 20"/>
              <a:gd name="T24" fmla="*/ 101983 w 58"/>
              <a:gd name="T25" fmla="*/ 76200 h 20"/>
              <a:gd name="T26" fmla="*/ 94429 w 58"/>
              <a:gd name="T27" fmla="*/ 64770 h 20"/>
              <a:gd name="T28" fmla="*/ 64212 w 58"/>
              <a:gd name="T29" fmla="*/ 60960 h 20"/>
              <a:gd name="T30" fmla="*/ 22663 w 58"/>
              <a:gd name="T31" fmla="*/ 49530 h 20"/>
              <a:gd name="T32" fmla="*/ 0 w 58"/>
              <a:gd name="T33" fmla="*/ 68580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20">
                <a:moveTo>
                  <a:pt x="0" y="18"/>
                </a:moveTo>
                <a:cubicBezTo>
                  <a:pt x="0" y="18"/>
                  <a:pt x="1" y="11"/>
                  <a:pt x="7" y="9"/>
                </a:cubicBezTo>
                <a:cubicBezTo>
                  <a:pt x="10" y="8"/>
                  <a:pt x="13" y="9"/>
                  <a:pt x="17" y="11"/>
                </a:cubicBezTo>
                <a:cubicBezTo>
                  <a:pt x="24" y="13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2" y="8"/>
                  <a:pt x="25" y="11"/>
                  <a:pt x="26" y="11"/>
                </a:cubicBezTo>
                <a:cubicBezTo>
                  <a:pt x="29" y="10"/>
                  <a:pt x="32" y="10"/>
                  <a:pt x="35" y="6"/>
                </a:cubicBezTo>
                <a:cubicBezTo>
                  <a:pt x="40" y="0"/>
                  <a:pt x="44" y="4"/>
                  <a:pt x="50" y="7"/>
                </a:cubicBezTo>
                <a:cubicBezTo>
                  <a:pt x="56" y="11"/>
                  <a:pt x="58" y="14"/>
                  <a:pt x="58" y="14"/>
                </a:cubicBezTo>
                <a:cubicBezTo>
                  <a:pt x="58" y="14"/>
                  <a:pt x="49" y="8"/>
                  <a:pt x="41" y="9"/>
                </a:cubicBezTo>
                <a:cubicBezTo>
                  <a:pt x="36" y="10"/>
                  <a:pt x="32" y="17"/>
                  <a:pt x="27" y="17"/>
                </a:cubicBezTo>
                <a:cubicBezTo>
                  <a:pt x="27" y="17"/>
                  <a:pt x="29" y="19"/>
                  <a:pt x="29" y="19"/>
                </a:cubicBezTo>
                <a:cubicBezTo>
                  <a:pt x="28" y="19"/>
                  <a:pt x="28" y="19"/>
                  <a:pt x="27" y="20"/>
                </a:cubicBezTo>
                <a:cubicBezTo>
                  <a:pt x="27" y="20"/>
                  <a:pt x="25" y="17"/>
                  <a:pt x="25" y="17"/>
                </a:cubicBezTo>
                <a:cubicBezTo>
                  <a:pt x="23" y="18"/>
                  <a:pt x="20" y="17"/>
                  <a:pt x="17" y="16"/>
                </a:cubicBezTo>
                <a:cubicBezTo>
                  <a:pt x="12" y="14"/>
                  <a:pt x="14" y="12"/>
                  <a:pt x="6" y="13"/>
                </a:cubicBezTo>
                <a:cubicBezTo>
                  <a:pt x="3" y="14"/>
                  <a:pt x="0" y="18"/>
                  <a:pt x="0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" name="Freeform 719"/>
          <p:cNvSpPr/>
          <p:nvPr/>
        </p:nvSpPr>
        <p:spPr bwMode="auto">
          <a:xfrm>
            <a:off x="4242634" y="1506739"/>
            <a:ext cx="162527" cy="63611"/>
          </a:xfrm>
          <a:custGeom>
            <a:avLst/>
            <a:gdLst>
              <a:gd name="T0" fmla="*/ 123942 w 41"/>
              <a:gd name="T1" fmla="*/ 7541 h 16"/>
              <a:gd name="T2" fmla="*/ 78872 w 41"/>
              <a:gd name="T3" fmla="*/ 49014 h 16"/>
              <a:gd name="T4" fmla="*/ 37558 w 41"/>
              <a:gd name="T5" fmla="*/ 30163 h 16"/>
              <a:gd name="T6" fmla="*/ 33802 w 41"/>
              <a:gd name="T7" fmla="*/ 26392 h 16"/>
              <a:gd name="T8" fmla="*/ 0 w 41"/>
              <a:gd name="T9" fmla="*/ 18852 h 16"/>
              <a:gd name="T10" fmla="*/ 37558 w 41"/>
              <a:gd name="T11" fmla="*/ 37703 h 16"/>
              <a:gd name="T12" fmla="*/ 75116 w 41"/>
              <a:gd name="T13" fmla="*/ 56555 h 16"/>
              <a:gd name="T14" fmla="*/ 90139 w 41"/>
              <a:gd name="T15" fmla="*/ 52784 h 16"/>
              <a:gd name="T16" fmla="*/ 101407 w 41"/>
              <a:gd name="T17" fmla="*/ 37703 h 16"/>
              <a:gd name="T18" fmla="*/ 142721 w 41"/>
              <a:gd name="T19" fmla="*/ 7541 h 16"/>
              <a:gd name="T20" fmla="*/ 153988 w 41"/>
              <a:gd name="T21" fmla="*/ 7541 h 16"/>
              <a:gd name="T22" fmla="*/ 123942 w 41"/>
              <a:gd name="T23" fmla="*/ 7541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16">
                <a:moveTo>
                  <a:pt x="33" y="2"/>
                </a:moveTo>
                <a:cubicBezTo>
                  <a:pt x="28" y="3"/>
                  <a:pt x="23" y="11"/>
                  <a:pt x="21" y="13"/>
                </a:cubicBezTo>
                <a:cubicBezTo>
                  <a:pt x="19" y="15"/>
                  <a:pt x="13" y="10"/>
                  <a:pt x="10" y="8"/>
                </a:cubicBezTo>
                <a:cubicBezTo>
                  <a:pt x="9" y="7"/>
                  <a:pt x="9" y="7"/>
                  <a:pt x="9" y="7"/>
                </a:cubicBezTo>
                <a:cubicBezTo>
                  <a:pt x="7" y="5"/>
                  <a:pt x="0" y="5"/>
                  <a:pt x="0" y="5"/>
                </a:cubicBezTo>
                <a:cubicBezTo>
                  <a:pt x="0" y="5"/>
                  <a:pt x="8" y="8"/>
                  <a:pt x="10" y="10"/>
                </a:cubicBezTo>
                <a:cubicBezTo>
                  <a:pt x="13" y="12"/>
                  <a:pt x="20" y="15"/>
                  <a:pt x="20" y="15"/>
                </a:cubicBezTo>
                <a:cubicBezTo>
                  <a:pt x="20" y="15"/>
                  <a:pt x="24" y="16"/>
                  <a:pt x="24" y="14"/>
                </a:cubicBezTo>
                <a:cubicBezTo>
                  <a:pt x="24" y="13"/>
                  <a:pt x="25" y="11"/>
                  <a:pt x="27" y="10"/>
                </a:cubicBezTo>
                <a:cubicBezTo>
                  <a:pt x="28" y="9"/>
                  <a:pt x="34" y="2"/>
                  <a:pt x="38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38" y="0"/>
                  <a:pt x="33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5" name="Freeform 719"/>
          <p:cNvSpPr/>
          <p:nvPr/>
        </p:nvSpPr>
        <p:spPr bwMode="auto">
          <a:xfrm>
            <a:off x="2408749" y="1244315"/>
            <a:ext cx="162527" cy="63611"/>
          </a:xfrm>
          <a:custGeom>
            <a:avLst/>
            <a:gdLst>
              <a:gd name="T0" fmla="*/ 123942 w 41"/>
              <a:gd name="T1" fmla="*/ 7541 h 16"/>
              <a:gd name="T2" fmla="*/ 78872 w 41"/>
              <a:gd name="T3" fmla="*/ 49014 h 16"/>
              <a:gd name="T4" fmla="*/ 37558 w 41"/>
              <a:gd name="T5" fmla="*/ 30163 h 16"/>
              <a:gd name="T6" fmla="*/ 33802 w 41"/>
              <a:gd name="T7" fmla="*/ 26392 h 16"/>
              <a:gd name="T8" fmla="*/ 0 w 41"/>
              <a:gd name="T9" fmla="*/ 18852 h 16"/>
              <a:gd name="T10" fmla="*/ 37558 w 41"/>
              <a:gd name="T11" fmla="*/ 37703 h 16"/>
              <a:gd name="T12" fmla="*/ 75116 w 41"/>
              <a:gd name="T13" fmla="*/ 56555 h 16"/>
              <a:gd name="T14" fmla="*/ 90139 w 41"/>
              <a:gd name="T15" fmla="*/ 52784 h 16"/>
              <a:gd name="T16" fmla="*/ 101407 w 41"/>
              <a:gd name="T17" fmla="*/ 37703 h 16"/>
              <a:gd name="T18" fmla="*/ 142721 w 41"/>
              <a:gd name="T19" fmla="*/ 7541 h 16"/>
              <a:gd name="T20" fmla="*/ 153988 w 41"/>
              <a:gd name="T21" fmla="*/ 7541 h 16"/>
              <a:gd name="T22" fmla="*/ 123942 w 41"/>
              <a:gd name="T23" fmla="*/ 7541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16">
                <a:moveTo>
                  <a:pt x="33" y="2"/>
                </a:moveTo>
                <a:cubicBezTo>
                  <a:pt x="28" y="3"/>
                  <a:pt x="23" y="11"/>
                  <a:pt x="21" y="13"/>
                </a:cubicBezTo>
                <a:cubicBezTo>
                  <a:pt x="19" y="15"/>
                  <a:pt x="13" y="10"/>
                  <a:pt x="10" y="8"/>
                </a:cubicBezTo>
                <a:cubicBezTo>
                  <a:pt x="9" y="7"/>
                  <a:pt x="9" y="7"/>
                  <a:pt x="9" y="7"/>
                </a:cubicBezTo>
                <a:cubicBezTo>
                  <a:pt x="7" y="5"/>
                  <a:pt x="0" y="5"/>
                  <a:pt x="0" y="5"/>
                </a:cubicBezTo>
                <a:cubicBezTo>
                  <a:pt x="0" y="5"/>
                  <a:pt x="8" y="8"/>
                  <a:pt x="10" y="10"/>
                </a:cubicBezTo>
                <a:cubicBezTo>
                  <a:pt x="13" y="12"/>
                  <a:pt x="20" y="15"/>
                  <a:pt x="20" y="15"/>
                </a:cubicBezTo>
                <a:cubicBezTo>
                  <a:pt x="20" y="15"/>
                  <a:pt x="24" y="16"/>
                  <a:pt x="24" y="14"/>
                </a:cubicBezTo>
                <a:cubicBezTo>
                  <a:pt x="24" y="13"/>
                  <a:pt x="25" y="11"/>
                  <a:pt x="27" y="10"/>
                </a:cubicBezTo>
                <a:cubicBezTo>
                  <a:pt x="28" y="9"/>
                  <a:pt x="34" y="2"/>
                  <a:pt x="38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38" y="0"/>
                  <a:pt x="33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519085" y="185738"/>
            <a:ext cx="1624915" cy="1348086"/>
            <a:chOff x="10434558" y="30771"/>
            <a:chExt cx="1696409" cy="1407400"/>
          </a:xfrm>
        </p:grpSpPr>
        <p:sp>
          <p:nvSpPr>
            <p:cNvPr id="21" name="Freeform 705"/>
            <p:cNvSpPr/>
            <p:nvPr/>
          </p:nvSpPr>
          <p:spPr bwMode="auto">
            <a:xfrm>
              <a:off x="11649860" y="1042191"/>
              <a:ext cx="481107" cy="313683"/>
            </a:xfrm>
            <a:custGeom>
              <a:avLst/>
              <a:gdLst>
                <a:gd name="T0" fmla="*/ 218272 w 170"/>
                <a:gd name="T1" fmla="*/ 0 h 111"/>
                <a:gd name="T2" fmla="*/ 120426 w 170"/>
                <a:gd name="T3" fmla="*/ 71466 h 111"/>
                <a:gd name="T4" fmla="*/ 97846 w 170"/>
                <a:gd name="T5" fmla="*/ 71466 h 111"/>
                <a:gd name="T6" fmla="*/ 0 w 170"/>
                <a:gd name="T7" fmla="*/ 169262 h 111"/>
                <a:gd name="T8" fmla="*/ 26343 w 170"/>
                <a:gd name="T9" fmla="*/ 236966 h 111"/>
                <a:gd name="T10" fmla="*/ 7527 w 170"/>
                <a:gd name="T11" fmla="*/ 297148 h 111"/>
                <a:gd name="T12" fmla="*/ 105373 w 170"/>
                <a:gd name="T13" fmla="*/ 394944 h 111"/>
                <a:gd name="T14" fmla="*/ 169349 w 170"/>
                <a:gd name="T15" fmla="*/ 372376 h 111"/>
                <a:gd name="T16" fmla="*/ 248379 w 170"/>
                <a:gd name="T17" fmla="*/ 409989 h 111"/>
                <a:gd name="T18" fmla="*/ 327408 w 170"/>
                <a:gd name="T19" fmla="*/ 368614 h 111"/>
                <a:gd name="T20" fmla="*/ 413964 w 170"/>
                <a:gd name="T21" fmla="*/ 417512 h 111"/>
                <a:gd name="T22" fmla="*/ 485467 w 170"/>
                <a:gd name="T23" fmla="*/ 383660 h 111"/>
                <a:gd name="T24" fmla="*/ 541917 w 170"/>
                <a:gd name="T25" fmla="*/ 402467 h 111"/>
                <a:gd name="T26" fmla="*/ 639763 w 170"/>
                <a:gd name="T27" fmla="*/ 304671 h 111"/>
                <a:gd name="T28" fmla="*/ 609657 w 170"/>
                <a:gd name="T29" fmla="*/ 233205 h 111"/>
                <a:gd name="T30" fmla="*/ 620946 w 170"/>
                <a:gd name="T31" fmla="*/ 188068 h 111"/>
                <a:gd name="T32" fmla="*/ 519337 w 170"/>
                <a:gd name="T33" fmla="*/ 90273 h 111"/>
                <a:gd name="T34" fmla="*/ 474177 w 170"/>
                <a:gd name="T35" fmla="*/ 101557 h 111"/>
                <a:gd name="T36" fmla="*/ 376331 w 170"/>
                <a:gd name="T37" fmla="*/ 22568 h 111"/>
                <a:gd name="T38" fmla="*/ 304828 w 170"/>
                <a:gd name="T39" fmla="*/ 56421 h 111"/>
                <a:gd name="T40" fmla="*/ 218272 w 170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707"/>
            <p:cNvSpPr/>
            <p:nvPr/>
          </p:nvSpPr>
          <p:spPr bwMode="auto">
            <a:xfrm>
              <a:off x="10434558" y="883559"/>
              <a:ext cx="292485" cy="193219"/>
            </a:xfrm>
            <a:custGeom>
              <a:avLst/>
              <a:gdLst>
                <a:gd name="T0" fmla="*/ 132163 w 103"/>
                <a:gd name="T1" fmla="*/ 0 h 68"/>
                <a:gd name="T2" fmla="*/ 71746 w 103"/>
                <a:gd name="T3" fmla="*/ 45384 h 68"/>
                <a:gd name="T4" fmla="*/ 60418 w 103"/>
                <a:gd name="T5" fmla="*/ 45384 h 68"/>
                <a:gd name="T6" fmla="*/ 0 w 103"/>
                <a:gd name="T7" fmla="*/ 105896 h 68"/>
                <a:gd name="T8" fmla="*/ 15104 w 103"/>
                <a:gd name="T9" fmla="*/ 147497 h 68"/>
                <a:gd name="T10" fmla="*/ 3776 w 103"/>
                <a:gd name="T11" fmla="*/ 185317 h 68"/>
                <a:gd name="T12" fmla="*/ 64194 w 103"/>
                <a:gd name="T13" fmla="*/ 242047 h 68"/>
                <a:gd name="T14" fmla="*/ 101955 w 103"/>
                <a:gd name="T15" fmla="*/ 226919 h 68"/>
                <a:gd name="T16" fmla="*/ 151044 w 103"/>
                <a:gd name="T17" fmla="*/ 253393 h 68"/>
                <a:gd name="T18" fmla="*/ 200133 w 103"/>
                <a:gd name="T19" fmla="*/ 226919 h 68"/>
                <a:gd name="T20" fmla="*/ 249222 w 103"/>
                <a:gd name="T21" fmla="*/ 257175 h 68"/>
                <a:gd name="T22" fmla="*/ 294536 w 103"/>
                <a:gd name="T23" fmla="*/ 238265 h 68"/>
                <a:gd name="T24" fmla="*/ 328520 w 103"/>
                <a:gd name="T25" fmla="*/ 245829 h 68"/>
                <a:gd name="T26" fmla="*/ 388938 w 103"/>
                <a:gd name="T27" fmla="*/ 185317 h 68"/>
                <a:gd name="T28" fmla="*/ 370058 w 103"/>
                <a:gd name="T29" fmla="*/ 143715 h 68"/>
                <a:gd name="T30" fmla="*/ 377610 w 103"/>
                <a:gd name="T31" fmla="*/ 117242 h 68"/>
                <a:gd name="T32" fmla="*/ 317192 w 103"/>
                <a:gd name="T33" fmla="*/ 56730 h 68"/>
                <a:gd name="T34" fmla="*/ 286983 w 103"/>
                <a:gd name="T35" fmla="*/ 64294 h 68"/>
                <a:gd name="T36" fmla="*/ 230342 w 103"/>
                <a:gd name="T37" fmla="*/ 15128 h 68"/>
                <a:gd name="T38" fmla="*/ 185029 w 103"/>
                <a:gd name="T39" fmla="*/ 34038 h 68"/>
                <a:gd name="T40" fmla="*/ 1321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708"/>
            <p:cNvSpPr/>
            <p:nvPr/>
          </p:nvSpPr>
          <p:spPr bwMode="auto">
            <a:xfrm>
              <a:off x="11113838" y="1019528"/>
              <a:ext cx="32233" cy="124043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709"/>
            <p:cNvSpPr>
              <a:spLocks noChangeArrowheads="1"/>
            </p:cNvSpPr>
            <p:nvPr/>
          </p:nvSpPr>
          <p:spPr bwMode="auto">
            <a:xfrm>
              <a:off x="11177110" y="1019528"/>
              <a:ext cx="13132" cy="124043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710"/>
            <p:cNvSpPr/>
            <p:nvPr/>
          </p:nvSpPr>
          <p:spPr bwMode="auto">
            <a:xfrm>
              <a:off x="11222473" y="1019528"/>
              <a:ext cx="27459" cy="124043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11"/>
            <p:cNvSpPr/>
            <p:nvPr/>
          </p:nvSpPr>
          <p:spPr bwMode="auto">
            <a:xfrm>
              <a:off x="10780763" y="30771"/>
              <a:ext cx="797468" cy="947013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2"/>
            <p:cNvSpPr/>
            <p:nvPr/>
          </p:nvSpPr>
          <p:spPr bwMode="auto">
            <a:xfrm>
              <a:off x="11123387" y="1138799"/>
              <a:ext cx="124157" cy="84683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13"/>
            <p:cNvSpPr/>
            <p:nvPr/>
          </p:nvSpPr>
          <p:spPr bwMode="auto">
            <a:xfrm>
              <a:off x="10830903" y="39120"/>
              <a:ext cx="697187" cy="938665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14"/>
            <p:cNvSpPr/>
            <p:nvPr/>
          </p:nvSpPr>
          <p:spPr bwMode="auto">
            <a:xfrm>
              <a:off x="10935959" y="33155"/>
              <a:ext cx="487076" cy="944628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15"/>
            <p:cNvSpPr/>
            <p:nvPr/>
          </p:nvSpPr>
          <p:spPr bwMode="auto">
            <a:xfrm>
              <a:off x="11069667" y="45083"/>
              <a:ext cx="219661" cy="932701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16"/>
            <p:cNvSpPr/>
            <p:nvPr/>
          </p:nvSpPr>
          <p:spPr bwMode="auto">
            <a:xfrm>
              <a:off x="10972967" y="821538"/>
              <a:ext cx="419029" cy="172943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Rectangle 717"/>
            <p:cNvSpPr>
              <a:spLocks noChangeArrowheads="1"/>
            </p:cNvSpPr>
            <p:nvPr/>
          </p:nvSpPr>
          <p:spPr bwMode="auto">
            <a:xfrm>
              <a:off x="11113838" y="994482"/>
              <a:ext cx="139677" cy="36975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719"/>
            <p:cNvSpPr/>
            <p:nvPr/>
          </p:nvSpPr>
          <p:spPr bwMode="auto">
            <a:xfrm>
              <a:off x="10539612" y="629511"/>
              <a:ext cx="115800" cy="45323"/>
            </a:xfrm>
            <a:custGeom>
              <a:avLst/>
              <a:gdLst>
                <a:gd name="T0" fmla="*/ 123942 w 41"/>
                <a:gd name="T1" fmla="*/ 7541 h 16"/>
                <a:gd name="T2" fmla="*/ 78872 w 41"/>
                <a:gd name="T3" fmla="*/ 49014 h 16"/>
                <a:gd name="T4" fmla="*/ 37558 w 41"/>
                <a:gd name="T5" fmla="*/ 30163 h 16"/>
                <a:gd name="T6" fmla="*/ 33802 w 41"/>
                <a:gd name="T7" fmla="*/ 26392 h 16"/>
                <a:gd name="T8" fmla="*/ 0 w 41"/>
                <a:gd name="T9" fmla="*/ 18852 h 16"/>
                <a:gd name="T10" fmla="*/ 37558 w 41"/>
                <a:gd name="T11" fmla="*/ 37703 h 16"/>
                <a:gd name="T12" fmla="*/ 75116 w 41"/>
                <a:gd name="T13" fmla="*/ 56555 h 16"/>
                <a:gd name="T14" fmla="*/ 90139 w 41"/>
                <a:gd name="T15" fmla="*/ 52784 h 16"/>
                <a:gd name="T16" fmla="*/ 101407 w 41"/>
                <a:gd name="T17" fmla="*/ 37703 h 16"/>
                <a:gd name="T18" fmla="*/ 142721 w 41"/>
                <a:gd name="T19" fmla="*/ 7541 h 16"/>
                <a:gd name="T20" fmla="*/ 153988 w 41"/>
                <a:gd name="T21" fmla="*/ 7541 h 16"/>
                <a:gd name="T22" fmla="*/ 123942 w 41"/>
                <a:gd name="T23" fmla="*/ 754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20"/>
            <p:cNvSpPr/>
            <p:nvPr/>
          </p:nvSpPr>
          <p:spPr bwMode="auto">
            <a:xfrm>
              <a:off x="11080411" y="1380920"/>
              <a:ext cx="164747" cy="57251"/>
            </a:xfrm>
            <a:custGeom>
              <a:avLst/>
              <a:gdLst>
                <a:gd name="T0" fmla="*/ 0 w 58"/>
                <a:gd name="T1" fmla="*/ 68580 h 20"/>
                <a:gd name="T2" fmla="*/ 26440 w 58"/>
                <a:gd name="T3" fmla="*/ 34290 h 20"/>
                <a:gd name="T4" fmla="*/ 64212 w 58"/>
                <a:gd name="T5" fmla="*/ 41910 h 20"/>
                <a:gd name="T6" fmla="*/ 79320 w 58"/>
                <a:gd name="T7" fmla="*/ 38100 h 20"/>
                <a:gd name="T8" fmla="*/ 79320 w 58"/>
                <a:gd name="T9" fmla="*/ 34290 h 20"/>
                <a:gd name="T10" fmla="*/ 98206 w 58"/>
                <a:gd name="T11" fmla="*/ 41910 h 20"/>
                <a:gd name="T12" fmla="*/ 132200 w 58"/>
                <a:gd name="T13" fmla="*/ 22860 h 20"/>
                <a:gd name="T14" fmla="*/ 188858 w 58"/>
                <a:gd name="T15" fmla="*/ 26670 h 20"/>
                <a:gd name="T16" fmla="*/ 219075 w 58"/>
                <a:gd name="T17" fmla="*/ 53340 h 20"/>
                <a:gd name="T18" fmla="*/ 154863 w 58"/>
                <a:gd name="T19" fmla="*/ 34290 h 20"/>
                <a:gd name="T20" fmla="*/ 101983 w 58"/>
                <a:gd name="T21" fmla="*/ 64770 h 20"/>
                <a:gd name="T22" fmla="*/ 109538 w 58"/>
                <a:gd name="T23" fmla="*/ 72390 h 20"/>
                <a:gd name="T24" fmla="*/ 101983 w 58"/>
                <a:gd name="T25" fmla="*/ 76200 h 20"/>
                <a:gd name="T26" fmla="*/ 94429 w 58"/>
                <a:gd name="T27" fmla="*/ 64770 h 20"/>
                <a:gd name="T28" fmla="*/ 64212 w 58"/>
                <a:gd name="T29" fmla="*/ 60960 h 20"/>
                <a:gd name="T30" fmla="*/ 22663 w 58"/>
                <a:gd name="T31" fmla="*/ 49530 h 20"/>
                <a:gd name="T32" fmla="*/ 0 w 58"/>
                <a:gd name="T33" fmla="*/ 6858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组合 193"/>
          <p:cNvGrpSpPr/>
          <p:nvPr/>
        </p:nvGrpSpPr>
        <p:grpSpPr>
          <a:xfrm>
            <a:off x="914232" y="3362600"/>
            <a:ext cx="7315535" cy="3495400"/>
            <a:chOff x="2438233" y="3362600"/>
            <a:chExt cx="7315535" cy="3495400"/>
          </a:xfrm>
        </p:grpSpPr>
        <p:sp>
          <p:nvSpPr>
            <p:cNvPr id="195" name="Slide Number Placeholder 5"/>
            <p:cNvSpPr txBox="1"/>
            <p:nvPr/>
          </p:nvSpPr>
          <p:spPr>
            <a:xfrm>
              <a:off x="6924097" y="6328965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algn="r" defTabSz="1218565" rtl="0" eaLnBrk="1" fontAlgn="auto" hangingPunct="1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8330" indent="-151130" algn="l" defTabSz="1217295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2pPr>
              <a:lvl3pPr marL="1217930" indent="-303530" algn="l" defTabSz="1217295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3pPr>
              <a:lvl4pPr marL="1827530" indent="-455930" algn="l" defTabSz="1217295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4pPr>
              <a:lvl5pPr marL="2437130" indent="-608330" algn="l" defTabSz="1217295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  <a:cs typeface="+mn-cs"/>
                </a:defRPr>
              </a:lvl9pPr>
            </a:lstStyle>
            <a:p>
              <a:pPr>
                <a:defRPr/>
              </a:pPr>
              <a:fld id="{E72993EB-9999-4382-8A05-31F1CEC4309E}" type="slidenum">
                <a:rPr lang="zh-CN" altLang="en-US" smtClean="0"/>
                <a:pPr>
                  <a:defRPr/>
                </a:pPr>
                <a:t>‹#›</a:t>
              </a:fld>
              <a:endParaRPr lang="zh-CN" altLang="en-US"/>
            </a:p>
          </p:txBody>
        </p:sp>
        <p:sp>
          <p:nvSpPr>
            <p:cNvPr id="196" name="Freeform 8"/>
            <p:cNvSpPr/>
            <p:nvPr/>
          </p:nvSpPr>
          <p:spPr bwMode="auto">
            <a:xfrm>
              <a:off x="4027333" y="3362600"/>
              <a:ext cx="4084101" cy="3482020"/>
            </a:xfrm>
            <a:custGeom>
              <a:avLst/>
              <a:gdLst>
                <a:gd name="T0" fmla="*/ 631 w 1221"/>
                <a:gd name="T1" fmla="*/ 0 h 1041"/>
                <a:gd name="T2" fmla="*/ 0 w 1221"/>
                <a:gd name="T3" fmla="*/ 1041 h 1041"/>
                <a:gd name="T4" fmla="*/ 1221 w 1221"/>
                <a:gd name="T5" fmla="*/ 1041 h 1041"/>
                <a:gd name="T6" fmla="*/ 631 w 1221"/>
                <a:gd name="T7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1" h="1041">
                  <a:moveTo>
                    <a:pt x="631" y="0"/>
                  </a:moveTo>
                  <a:lnTo>
                    <a:pt x="0" y="1041"/>
                  </a:lnTo>
                  <a:lnTo>
                    <a:pt x="1221" y="104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7" name="Freeform 7"/>
            <p:cNvSpPr/>
            <p:nvPr/>
          </p:nvSpPr>
          <p:spPr bwMode="auto">
            <a:xfrm>
              <a:off x="6659757" y="4757417"/>
              <a:ext cx="2990321" cy="2087205"/>
            </a:xfrm>
            <a:custGeom>
              <a:avLst/>
              <a:gdLst>
                <a:gd name="T0" fmla="*/ 496 w 925"/>
                <a:gd name="T1" fmla="*/ 0 h 624"/>
                <a:gd name="T2" fmla="*/ 0 w 925"/>
                <a:gd name="T3" fmla="*/ 624 h 624"/>
                <a:gd name="T4" fmla="*/ 925 w 925"/>
                <a:gd name="T5" fmla="*/ 624 h 624"/>
                <a:gd name="T6" fmla="*/ 496 w 925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624">
                  <a:moveTo>
                    <a:pt x="496" y="0"/>
                  </a:moveTo>
                  <a:lnTo>
                    <a:pt x="0" y="624"/>
                  </a:lnTo>
                  <a:lnTo>
                    <a:pt x="925" y="62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6"/>
            <p:cNvSpPr/>
            <p:nvPr/>
          </p:nvSpPr>
          <p:spPr bwMode="auto">
            <a:xfrm>
              <a:off x="2635862" y="4851526"/>
              <a:ext cx="3622508" cy="1993096"/>
            </a:xfrm>
            <a:custGeom>
              <a:avLst/>
              <a:gdLst>
                <a:gd name="T0" fmla="*/ 446 w 1083"/>
                <a:gd name="T1" fmla="*/ 0 h 569"/>
                <a:gd name="T2" fmla="*/ 0 w 1083"/>
                <a:gd name="T3" fmla="*/ 569 h 569"/>
                <a:gd name="T4" fmla="*/ 1083 w 1083"/>
                <a:gd name="T5" fmla="*/ 569 h 569"/>
                <a:gd name="T6" fmla="*/ 446 w 1083"/>
                <a:gd name="T7" fmla="*/ 0 h 569"/>
                <a:gd name="connsiteX0" fmla="*/ 5801 w 10000"/>
                <a:gd name="connsiteY0" fmla="*/ 0 h 10065"/>
                <a:gd name="connsiteX1" fmla="*/ 0 w 10000"/>
                <a:gd name="connsiteY1" fmla="*/ 10065 h 10065"/>
                <a:gd name="connsiteX2" fmla="*/ 10000 w 10000"/>
                <a:gd name="connsiteY2" fmla="*/ 10065 h 10065"/>
                <a:gd name="connsiteX3" fmla="*/ 5801 w 10000"/>
                <a:gd name="connsiteY3" fmla="*/ 0 h 10065"/>
                <a:gd name="connsiteX0-1" fmla="*/ 6315 w 10000"/>
                <a:gd name="connsiteY0-2" fmla="*/ 0 h 9607"/>
                <a:gd name="connsiteX1-3" fmla="*/ 0 w 10000"/>
                <a:gd name="connsiteY1-4" fmla="*/ 9607 h 9607"/>
                <a:gd name="connsiteX2-5" fmla="*/ 10000 w 10000"/>
                <a:gd name="connsiteY2-6" fmla="*/ 9607 h 9607"/>
                <a:gd name="connsiteX3-7" fmla="*/ 6315 w 10000"/>
                <a:gd name="connsiteY3-8" fmla="*/ 0 h 9607"/>
                <a:gd name="connsiteX0-9" fmla="*/ 5474 w 10000"/>
                <a:gd name="connsiteY0-10" fmla="*/ 0 h 9046"/>
                <a:gd name="connsiteX1-11" fmla="*/ 0 w 10000"/>
                <a:gd name="connsiteY1-12" fmla="*/ 9046 h 9046"/>
                <a:gd name="connsiteX2-13" fmla="*/ 10000 w 10000"/>
                <a:gd name="connsiteY2-14" fmla="*/ 9046 h 9046"/>
                <a:gd name="connsiteX3-15" fmla="*/ 5474 w 10000"/>
                <a:gd name="connsiteY3-16" fmla="*/ 0 h 9046"/>
                <a:gd name="connsiteX0-17" fmla="*/ 5147 w 10000"/>
                <a:gd name="connsiteY0-18" fmla="*/ 0 h 8870"/>
                <a:gd name="connsiteX1-19" fmla="*/ 0 w 10000"/>
                <a:gd name="connsiteY1-20" fmla="*/ 8870 h 8870"/>
                <a:gd name="connsiteX2-21" fmla="*/ 10000 w 10000"/>
                <a:gd name="connsiteY2-22" fmla="*/ 8870 h 8870"/>
                <a:gd name="connsiteX3-23" fmla="*/ 5147 w 10000"/>
                <a:gd name="connsiteY3-24" fmla="*/ 0 h 88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00" h="8870">
                  <a:moveTo>
                    <a:pt x="5147" y="0"/>
                  </a:moveTo>
                  <a:lnTo>
                    <a:pt x="0" y="8870"/>
                  </a:lnTo>
                  <a:lnTo>
                    <a:pt x="10000" y="8870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199" name="组合 1287"/>
            <p:cNvGrpSpPr/>
            <p:nvPr/>
          </p:nvGrpSpPr>
          <p:grpSpPr bwMode="auto">
            <a:xfrm>
              <a:off x="5290506" y="4636980"/>
              <a:ext cx="1379492" cy="1381475"/>
              <a:chOff x="4701271" y="2837813"/>
              <a:chExt cx="1106507" cy="1108109"/>
            </a:xfrm>
          </p:grpSpPr>
          <p:sp>
            <p:nvSpPr>
              <p:cNvPr id="351" name="Oval 199"/>
              <p:cNvSpPr>
                <a:spLocks noChangeArrowheads="1"/>
              </p:cNvSpPr>
              <p:nvPr/>
            </p:nvSpPr>
            <p:spPr bwMode="auto">
              <a:xfrm>
                <a:off x="4701271" y="2837813"/>
                <a:ext cx="1106507" cy="110810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Freeform 200"/>
              <p:cNvSpPr/>
              <p:nvPr/>
            </p:nvSpPr>
            <p:spPr bwMode="auto">
              <a:xfrm>
                <a:off x="4825814" y="3432585"/>
                <a:ext cx="311354" cy="290599"/>
              </a:xfrm>
              <a:custGeom>
                <a:avLst/>
                <a:gdLst>
                  <a:gd name="T0" fmla="*/ 107559 w 165"/>
                  <a:gd name="T1" fmla="*/ 20757 h 154"/>
                  <a:gd name="T2" fmla="*/ 20757 w 165"/>
                  <a:gd name="T3" fmla="*/ 183040 h 154"/>
                  <a:gd name="T4" fmla="*/ 183038 w 165"/>
                  <a:gd name="T5" fmla="*/ 269842 h 154"/>
                  <a:gd name="T6" fmla="*/ 290597 w 165"/>
                  <a:gd name="T7" fmla="*/ 77367 h 154"/>
                  <a:gd name="T8" fmla="*/ 107559 w 165"/>
                  <a:gd name="T9" fmla="*/ 20757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154">
                    <a:moveTo>
                      <a:pt x="57" y="11"/>
                    </a:moveTo>
                    <a:cubicBezTo>
                      <a:pt x="21" y="22"/>
                      <a:pt x="0" y="61"/>
                      <a:pt x="11" y="97"/>
                    </a:cubicBezTo>
                    <a:cubicBezTo>
                      <a:pt x="22" y="134"/>
                      <a:pt x="61" y="154"/>
                      <a:pt x="97" y="143"/>
                    </a:cubicBezTo>
                    <a:cubicBezTo>
                      <a:pt x="134" y="132"/>
                      <a:pt x="165" y="78"/>
                      <a:pt x="154" y="41"/>
                    </a:cubicBezTo>
                    <a:cubicBezTo>
                      <a:pt x="143" y="5"/>
                      <a:pt x="94" y="0"/>
                      <a:pt x="57" y="11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Freeform 201"/>
              <p:cNvSpPr/>
              <p:nvPr/>
            </p:nvSpPr>
            <p:spPr bwMode="auto">
              <a:xfrm>
                <a:off x="4856150" y="3334388"/>
                <a:ext cx="163661" cy="257068"/>
              </a:xfrm>
              <a:custGeom>
                <a:avLst/>
                <a:gdLst>
                  <a:gd name="T0" fmla="*/ 109107 w 87"/>
                  <a:gd name="T1" fmla="*/ 0 h 136"/>
                  <a:gd name="T2" fmla="*/ 9406 w 87"/>
                  <a:gd name="T3" fmla="*/ 192801 h 136"/>
                  <a:gd name="T4" fmla="*/ 16930 w 87"/>
                  <a:gd name="T5" fmla="*/ 249507 h 136"/>
                  <a:gd name="T6" fmla="*/ 16930 w 87"/>
                  <a:gd name="T7" fmla="*/ 249507 h 136"/>
                  <a:gd name="T8" fmla="*/ 62078 w 87"/>
                  <a:gd name="T9" fmla="*/ 234386 h 136"/>
                  <a:gd name="T10" fmla="*/ 141087 w 87"/>
                  <a:gd name="T11" fmla="*/ 83169 h 136"/>
                  <a:gd name="T12" fmla="*/ 109107 w 87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136">
                    <a:moveTo>
                      <a:pt x="58" y="0"/>
                    </a:moveTo>
                    <a:cubicBezTo>
                      <a:pt x="5" y="102"/>
                      <a:pt x="5" y="102"/>
                      <a:pt x="5" y="102"/>
                    </a:cubicBezTo>
                    <a:cubicBezTo>
                      <a:pt x="0" y="111"/>
                      <a:pt x="1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8" y="136"/>
                      <a:pt x="29" y="133"/>
                      <a:pt x="33" y="12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87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A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Freeform 202"/>
              <p:cNvSpPr/>
              <p:nvPr/>
            </p:nvSpPr>
            <p:spPr bwMode="auto">
              <a:xfrm>
                <a:off x="4812241" y="3565110"/>
                <a:ext cx="225134" cy="254673"/>
              </a:xfrm>
              <a:custGeom>
                <a:avLst/>
                <a:gdLst>
                  <a:gd name="T0" fmla="*/ 85423 w 282"/>
                  <a:gd name="T1" fmla="*/ 0 h 319"/>
                  <a:gd name="T2" fmla="*/ 0 w 282"/>
                  <a:gd name="T3" fmla="*/ 160468 h 319"/>
                  <a:gd name="T4" fmla="*/ 139710 w 282"/>
                  <a:gd name="T5" fmla="*/ 254673 h 319"/>
                  <a:gd name="T6" fmla="*/ 225133 w 282"/>
                  <a:gd name="T7" fmla="*/ 90213 h 319"/>
                  <a:gd name="T8" fmla="*/ 85423 w 282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2" h="319">
                    <a:moveTo>
                      <a:pt x="107" y="0"/>
                    </a:moveTo>
                    <a:lnTo>
                      <a:pt x="0" y="201"/>
                    </a:lnTo>
                    <a:lnTo>
                      <a:pt x="175" y="319"/>
                    </a:lnTo>
                    <a:lnTo>
                      <a:pt x="282" y="11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Freeform 203"/>
              <p:cNvSpPr/>
              <p:nvPr/>
            </p:nvSpPr>
            <p:spPr bwMode="auto">
              <a:xfrm>
                <a:off x="4802660" y="3681671"/>
                <a:ext cx="185216" cy="171646"/>
              </a:xfrm>
              <a:custGeom>
                <a:avLst/>
                <a:gdLst>
                  <a:gd name="T0" fmla="*/ 17010 w 98"/>
                  <a:gd name="T1" fmla="*/ 0 h 91"/>
                  <a:gd name="T2" fmla="*/ 0 w 98"/>
                  <a:gd name="T3" fmla="*/ 32066 h 91"/>
                  <a:gd name="T4" fmla="*/ 143637 w 98"/>
                  <a:gd name="T5" fmla="*/ 171645 h 91"/>
                  <a:gd name="T6" fmla="*/ 185216 w 98"/>
                  <a:gd name="T7" fmla="*/ 88652 h 91"/>
                  <a:gd name="T8" fmla="*/ 17010 w 98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91">
                    <a:moveTo>
                      <a:pt x="9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1" y="46"/>
                      <a:pt x="47" y="71"/>
                      <a:pt x="76" y="91"/>
                    </a:cubicBezTo>
                    <a:cubicBezTo>
                      <a:pt x="98" y="47"/>
                      <a:pt x="98" y="47"/>
                      <a:pt x="98" y="47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37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Freeform 204"/>
              <p:cNvSpPr/>
              <p:nvPr/>
            </p:nvSpPr>
            <p:spPr bwMode="auto">
              <a:xfrm>
                <a:off x="4844174" y="3510026"/>
                <a:ext cx="168452" cy="150889"/>
              </a:xfrm>
              <a:custGeom>
                <a:avLst/>
                <a:gdLst>
                  <a:gd name="T0" fmla="*/ 30283 w 89"/>
                  <a:gd name="T1" fmla="*/ 16975 h 80"/>
                  <a:gd name="T2" fmla="*/ 30283 w 89"/>
                  <a:gd name="T3" fmla="*/ 107508 h 80"/>
                  <a:gd name="T4" fmla="*/ 138168 w 89"/>
                  <a:gd name="T5" fmla="*/ 133913 h 80"/>
                  <a:gd name="T6" fmla="*/ 138168 w 89"/>
                  <a:gd name="T7" fmla="*/ 45266 h 80"/>
                  <a:gd name="T8" fmla="*/ 30283 w 89"/>
                  <a:gd name="T9" fmla="*/ 1697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80">
                    <a:moveTo>
                      <a:pt x="16" y="9"/>
                    </a:moveTo>
                    <a:cubicBezTo>
                      <a:pt x="0" y="19"/>
                      <a:pt x="1" y="40"/>
                      <a:pt x="16" y="57"/>
                    </a:cubicBezTo>
                    <a:cubicBezTo>
                      <a:pt x="32" y="74"/>
                      <a:pt x="58" y="80"/>
                      <a:pt x="73" y="71"/>
                    </a:cubicBezTo>
                    <a:cubicBezTo>
                      <a:pt x="89" y="62"/>
                      <a:pt x="89" y="41"/>
                      <a:pt x="73" y="24"/>
                    </a:cubicBezTo>
                    <a:cubicBezTo>
                      <a:pt x="57" y="7"/>
                      <a:pt x="32" y="0"/>
                      <a:pt x="16" y="9"/>
                    </a:cubicBezTo>
                    <a:close/>
                  </a:path>
                </a:pathLst>
              </a:custGeom>
              <a:solidFill>
                <a:srgbClr val="FA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Freeform 206"/>
              <p:cNvSpPr/>
              <p:nvPr/>
            </p:nvSpPr>
            <p:spPr bwMode="auto">
              <a:xfrm>
                <a:off x="4840980" y="3525195"/>
                <a:ext cx="162064" cy="154881"/>
              </a:xfrm>
              <a:custGeom>
                <a:avLst/>
                <a:gdLst>
                  <a:gd name="T0" fmla="*/ 30151 w 86"/>
                  <a:gd name="T1" fmla="*/ 20777 h 82"/>
                  <a:gd name="T2" fmla="*/ 30151 w 86"/>
                  <a:gd name="T3" fmla="*/ 115216 h 82"/>
                  <a:gd name="T4" fmla="*/ 133797 w 86"/>
                  <a:gd name="T5" fmla="*/ 134103 h 82"/>
                  <a:gd name="T6" fmla="*/ 133797 w 86"/>
                  <a:gd name="T7" fmla="*/ 39664 h 82"/>
                  <a:gd name="T8" fmla="*/ 30151 w 86"/>
                  <a:gd name="T9" fmla="*/ 20777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82">
                    <a:moveTo>
                      <a:pt x="16" y="11"/>
                    </a:moveTo>
                    <a:cubicBezTo>
                      <a:pt x="1" y="22"/>
                      <a:pt x="0" y="45"/>
                      <a:pt x="16" y="61"/>
                    </a:cubicBezTo>
                    <a:cubicBezTo>
                      <a:pt x="31" y="77"/>
                      <a:pt x="55" y="82"/>
                      <a:pt x="71" y="71"/>
                    </a:cubicBezTo>
                    <a:cubicBezTo>
                      <a:pt x="86" y="60"/>
                      <a:pt x="86" y="38"/>
                      <a:pt x="71" y="21"/>
                    </a:cubicBezTo>
                    <a:cubicBezTo>
                      <a:pt x="56" y="5"/>
                      <a:pt x="31" y="0"/>
                      <a:pt x="16" y="11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Freeform 207"/>
              <p:cNvSpPr/>
              <p:nvPr/>
            </p:nvSpPr>
            <p:spPr bwMode="auto">
              <a:xfrm>
                <a:off x="4814635" y="2947189"/>
                <a:ext cx="722502" cy="832679"/>
              </a:xfrm>
              <a:custGeom>
                <a:avLst/>
                <a:gdLst>
                  <a:gd name="T0" fmla="*/ 0 w 905"/>
                  <a:gd name="T1" fmla="*/ 189208 h 1043"/>
                  <a:gd name="T2" fmla="*/ 454258 w 905"/>
                  <a:gd name="T3" fmla="*/ 0 h 1043"/>
                  <a:gd name="T4" fmla="*/ 722501 w 905"/>
                  <a:gd name="T5" fmla="*/ 644267 h 1043"/>
                  <a:gd name="T6" fmla="*/ 267445 w 905"/>
                  <a:gd name="T7" fmla="*/ 832677 h 1043"/>
                  <a:gd name="T8" fmla="*/ 0 w 905"/>
                  <a:gd name="T9" fmla="*/ 189208 h 10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5" h="1043">
                    <a:moveTo>
                      <a:pt x="0" y="237"/>
                    </a:moveTo>
                    <a:lnTo>
                      <a:pt x="569" y="0"/>
                    </a:lnTo>
                    <a:lnTo>
                      <a:pt x="905" y="807"/>
                    </a:lnTo>
                    <a:lnTo>
                      <a:pt x="335" y="1043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D7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Freeform 208"/>
              <p:cNvSpPr>
                <a:spLocks noEditPoints="1"/>
              </p:cNvSpPr>
              <p:nvPr/>
            </p:nvSpPr>
            <p:spPr bwMode="auto">
              <a:xfrm>
                <a:off x="5141159" y="3407837"/>
                <a:ext cx="188409" cy="115760"/>
              </a:xfrm>
              <a:custGeom>
                <a:avLst/>
                <a:gdLst>
                  <a:gd name="T0" fmla="*/ 145075 w 100"/>
                  <a:gd name="T1" fmla="*/ 24670 h 61"/>
                  <a:gd name="T2" fmla="*/ 141307 w 100"/>
                  <a:gd name="T3" fmla="*/ 17079 h 61"/>
                  <a:gd name="T4" fmla="*/ 141307 w 100"/>
                  <a:gd name="T5" fmla="*/ 66420 h 61"/>
                  <a:gd name="T6" fmla="*/ 141307 w 100"/>
                  <a:gd name="T7" fmla="*/ 74010 h 61"/>
                  <a:gd name="T8" fmla="*/ 122466 w 100"/>
                  <a:gd name="T9" fmla="*/ 24670 h 61"/>
                  <a:gd name="T10" fmla="*/ 141307 w 100"/>
                  <a:gd name="T11" fmla="*/ 9489 h 61"/>
                  <a:gd name="T12" fmla="*/ 141307 w 100"/>
                  <a:gd name="T13" fmla="*/ 18977 h 61"/>
                  <a:gd name="T14" fmla="*/ 120582 w 100"/>
                  <a:gd name="T15" fmla="*/ 51238 h 61"/>
                  <a:gd name="T16" fmla="*/ 120582 w 100"/>
                  <a:gd name="T17" fmla="*/ 47443 h 61"/>
                  <a:gd name="T18" fmla="*/ 120582 w 100"/>
                  <a:gd name="T19" fmla="*/ 39852 h 61"/>
                  <a:gd name="T20" fmla="*/ 120582 w 100"/>
                  <a:gd name="T21" fmla="*/ 32261 h 61"/>
                  <a:gd name="T22" fmla="*/ 120582 w 100"/>
                  <a:gd name="T23" fmla="*/ 72113 h 61"/>
                  <a:gd name="T24" fmla="*/ 120582 w 100"/>
                  <a:gd name="T25" fmla="*/ 79704 h 61"/>
                  <a:gd name="T26" fmla="*/ 92320 w 100"/>
                  <a:gd name="T27" fmla="*/ 43647 h 61"/>
                  <a:gd name="T28" fmla="*/ 96089 w 100"/>
                  <a:gd name="T29" fmla="*/ 51238 h 61"/>
                  <a:gd name="T30" fmla="*/ 118698 w 100"/>
                  <a:gd name="T31" fmla="*/ 32261 h 61"/>
                  <a:gd name="T32" fmla="*/ 118698 w 100"/>
                  <a:gd name="T33" fmla="*/ 39852 h 61"/>
                  <a:gd name="T34" fmla="*/ 120582 w 100"/>
                  <a:gd name="T35" fmla="*/ 47443 h 61"/>
                  <a:gd name="T36" fmla="*/ 114929 w 100"/>
                  <a:gd name="T37" fmla="*/ 39852 h 61"/>
                  <a:gd name="T38" fmla="*/ 86668 w 100"/>
                  <a:gd name="T39" fmla="*/ 53136 h 61"/>
                  <a:gd name="T40" fmla="*/ 86668 w 100"/>
                  <a:gd name="T41" fmla="*/ 51238 h 61"/>
                  <a:gd name="T42" fmla="*/ 120582 w 100"/>
                  <a:gd name="T43" fmla="*/ 51238 h 61"/>
                  <a:gd name="T44" fmla="*/ 120582 w 100"/>
                  <a:gd name="T45" fmla="*/ 79704 h 61"/>
                  <a:gd name="T46" fmla="*/ 120582 w 100"/>
                  <a:gd name="T47" fmla="*/ 62624 h 61"/>
                  <a:gd name="T48" fmla="*/ 86668 w 100"/>
                  <a:gd name="T49" fmla="*/ 51238 h 61"/>
                  <a:gd name="T50" fmla="*/ 86668 w 100"/>
                  <a:gd name="T51" fmla="*/ 72113 h 61"/>
                  <a:gd name="T52" fmla="*/ 82900 w 100"/>
                  <a:gd name="T53" fmla="*/ 70215 h 61"/>
                  <a:gd name="T54" fmla="*/ 86668 w 100"/>
                  <a:gd name="T55" fmla="*/ 94885 h 61"/>
                  <a:gd name="T56" fmla="*/ 86668 w 100"/>
                  <a:gd name="T57" fmla="*/ 79704 h 61"/>
                  <a:gd name="T58" fmla="*/ 35798 w 100"/>
                  <a:gd name="T59" fmla="*/ 0 h 61"/>
                  <a:gd name="T60" fmla="*/ 52755 w 100"/>
                  <a:gd name="T61" fmla="*/ 20875 h 61"/>
                  <a:gd name="T62" fmla="*/ 45218 w 100"/>
                  <a:gd name="T63" fmla="*/ 20875 h 61"/>
                  <a:gd name="T64" fmla="*/ 35798 w 100"/>
                  <a:gd name="T65" fmla="*/ 9489 h 61"/>
                  <a:gd name="T66" fmla="*/ 35798 w 100"/>
                  <a:gd name="T67" fmla="*/ 100578 h 61"/>
                  <a:gd name="T68" fmla="*/ 79132 w 100"/>
                  <a:gd name="T69" fmla="*/ 77806 h 61"/>
                  <a:gd name="T70" fmla="*/ 82900 w 100"/>
                  <a:gd name="T71" fmla="*/ 70215 h 61"/>
                  <a:gd name="T72" fmla="*/ 82900 w 100"/>
                  <a:gd name="T73" fmla="*/ 70215 h 61"/>
                  <a:gd name="T74" fmla="*/ 52755 w 100"/>
                  <a:gd name="T75" fmla="*/ 81601 h 61"/>
                  <a:gd name="T76" fmla="*/ 81016 w 100"/>
                  <a:gd name="T77" fmla="*/ 98681 h 61"/>
                  <a:gd name="T78" fmla="*/ 73480 w 100"/>
                  <a:gd name="T79" fmla="*/ 91090 h 61"/>
                  <a:gd name="T80" fmla="*/ 0 w 100"/>
                  <a:gd name="T81" fmla="*/ 111965 h 61"/>
                  <a:gd name="T82" fmla="*/ 28261 w 100"/>
                  <a:gd name="T83" fmla="*/ 3795 h 61"/>
                  <a:gd name="T84" fmla="*/ 35798 w 100"/>
                  <a:gd name="T85" fmla="*/ 9489 h 61"/>
                  <a:gd name="T86" fmla="*/ 26377 w 100"/>
                  <a:gd name="T87" fmla="*/ 32261 h 61"/>
                  <a:gd name="T88" fmla="*/ 35798 w 100"/>
                  <a:gd name="T89" fmla="*/ 77806 h 61"/>
                  <a:gd name="T90" fmla="*/ 35798 w 100"/>
                  <a:gd name="T91" fmla="*/ 91090 h 61"/>
                  <a:gd name="T92" fmla="*/ 5652 w 100"/>
                  <a:gd name="T93" fmla="*/ 115760 h 6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0" h="61">
                    <a:moveTo>
                      <a:pt x="75" y="5"/>
                    </a:moveTo>
                    <a:cubicBezTo>
                      <a:pt x="75" y="5"/>
                      <a:pt x="76" y="5"/>
                      <a:pt x="76" y="5"/>
                    </a:cubicBezTo>
                    <a:cubicBezTo>
                      <a:pt x="78" y="6"/>
                      <a:pt x="78" y="8"/>
                      <a:pt x="77" y="13"/>
                    </a:cubicBezTo>
                    <a:cubicBezTo>
                      <a:pt x="77" y="15"/>
                      <a:pt x="76" y="17"/>
                      <a:pt x="75" y="1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75" y="35"/>
                    </a:moveTo>
                    <a:cubicBezTo>
                      <a:pt x="82" y="33"/>
                      <a:pt x="91" y="32"/>
                      <a:pt x="100" y="32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91" y="36"/>
                      <a:pt x="82" y="37"/>
                      <a:pt x="75" y="39"/>
                    </a:cubicBezTo>
                    <a:lnTo>
                      <a:pt x="75" y="35"/>
                    </a:lnTo>
                    <a:close/>
                    <a:moveTo>
                      <a:pt x="64" y="14"/>
                    </a:moveTo>
                    <a:cubicBezTo>
                      <a:pt x="64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4"/>
                      <a:pt x="66" y="14"/>
                      <a:pt x="66" y="15"/>
                    </a:cubicBezTo>
                    <a:cubicBezTo>
                      <a:pt x="69" y="11"/>
                      <a:pt x="73" y="6"/>
                      <a:pt x="75" y="5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4"/>
                      <a:pt x="68" y="29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23"/>
                      <a:pt x="71" y="18"/>
                      <a:pt x="73" y="13"/>
                    </a:cubicBezTo>
                    <a:cubicBezTo>
                      <a:pt x="72" y="14"/>
                      <a:pt x="70" y="16"/>
                      <a:pt x="69" y="18"/>
                    </a:cubicBezTo>
                    <a:cubicBezTo>
                      <a:pt x="67" y="21"/>
                      <a:pt x="65" y="24"/>
                      <a:pt x="64" y="25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4"/>
                      <a:pt x="64" y="14"/>
                      <a:pt x="64" y="14"/>
                    </a:cubicBezTo>
                    <a:close/>
                    <a:moveTo>
                      <a:pt x="64" y="38"/>
                    </a:moveTo>
                    <a:cubicBezTo>
                      <a:pt x="67" y="37"/>
                      <a:pt x="71" y="35"/>
                      <a:pt x="75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40"/>
                      <a:pt x="67" y="41"/>
                      <a:pt x="64" y="42"/>
                    </a:cubicBezTo>
                    <a:lnTo>
                      <a:pt x="64" y="38"/>
                    </a:lnTo>
                    <a:close/>
                    <a:moveTo>
                      <a:pt x="46" y="23"/>
                    </a:moveTo>
                    <a:cubicBezTo>
                      <a:pt x="47" y="23"/>
                      <a:pt x="48" y="22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0" y="26"/>
                      <a:pt x="48" y="30"/>
                    </a:cubicBezTo>
                    <a:cubicBezTo>
                      <a:pt x="49" y="29"/>
                      <a:pt x="50" y="28"/>
                      <a:pt x="51" y="27"/>
                    </a:cubicBezTo>
                    <a:cubicBezTo>
                      <a:pt x="56" y="21"/>
                      <a:pt x="61" y="15"/>
                      <a:pt x="64" y="14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3" y="17"/>
                      <a:pt x="63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4" y="21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0" y="25"/>
                      <a:pt x="60" y="23"/>
                      <a:pt x="61" y="21"/>
                    </a:cubicBezTo>
                    <a:cubicBezTo>
                      <a:pt x="59" y="23"/>
                      <a:pt x="57" y="26"/>
                      <a:pt x="54" y="29"/>
                    </a:cubicBezTo>
                    <a:cubicBezTo>
                      <a:pt x="51" y="33"/>
                      <a:pt x="49" y="36"/>
                      <a:pt x="46" y="3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7" y="27"/>
                      <a:pt x="46" y="27"/>
                    </a:cubicBezTo>
                    <a:cubicBezTo>
                      <a:pt x="46" y="23"/>
                      <a:pt x="46" y="23"/>
                      <a:pt x="46" y="23"/>
                    </a:cubicBezTo>
                    <a:close/>
                    <a:moveTo>
                      <a:pt x="64" y="33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58" y="33"/>
                      <a:pt x="52" y="38"/>
                      <a:pt x="46" y="4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0" y="47"/>
                      <a:pt x="56" y="45"/>
                      <a:pt x="64" y="42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0" y="39"/>
                      <a:pt x="58" y="40"/>
                      <a:pt x="55" y="41"/>
                    </a:cubicBezTo>
                    <a:cubicBezTo>
                      <a:pt x="58" y="39"/>
                      <a:pt x="61" y="36"/>
                      <a:pt x="64" y="33"/>
                    </a:cubicBezTo>
                    <a:close/>
                    <a:moveTo>
                      <a:pt x="44" y="26"/>
                    </a:moveTo>
                    <a:cubicBezTo>
                      <a:pt x="45" y="25"/>
                      <a:pt x="46" y="24"/>
                      <a:pt x="46" y="23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9"/>
                      <a:pt x="44" y="40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lose/>
                    <a:moveTo>
                      <a:pt x="46" y="50"/>
                    </a:moveTo>
                    <a:cubicBezTo>
                      <a:pt x="45" y="50"/>
                      <a:pt x="44" y="51"/>
                      <a:pt x="44" y="5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4"/>
                      <a:pt x="45" y="43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50"/>
                    </a:lnTo>
                    <a:close/>
                    <a:moveTo>
                      <a:pt x="19" y="0"/>
                    </a:moveTo>
                    <a:cubicBezTo>
                      <a:pt x="20" y="0"/>
                      <a:pt x="22" y="1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3"/>
                      <a:pt x="27" y="7"/>
                      <a:pt x="28" y="11"/>
                    </a:cubicBezTo>
                    <a:cubicBezTo>
                      <a:pt x="28" y="18"/>
                      <a:pt x="26" y="28"/>
                      <a:pt x="19" y="4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23"/>
                      <a:pt x="24" y="16"/>
                      <a:pt x="24" y="11"/>
                    </a:cubicBezTo>
                    <a:cubicBezTo>
                      <a:pt x="23" y="8"/>
                      <a:pt x="22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5"/>
                      <a:pt x="20" y="4"/>
                      <a:pt x="19" y="5"/>
                    </a:cubicBezTo>
                    <a:cubicBezTo>
                      <a:pt x="19" y="0"/>
                      <a:pt x="19" y="0"/>
                      <a:pt x="19" y="0"/>
                    </a:cubicBezTo>
                    <a:close/>
                    <a:moveTo>
                      <a:pt x="19" y="48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22" y="53"/>
                      <a:pt x="26" y="51"/>
                      <a:pt x="31" y="46"/>
                    </a:cubicBezTo>
                    <a:cubicBezTo>
                      <a:pt x="35" y="42"/>
                      <a:pt x="39" y="37"/>
                      <a:pt x="42" y="34"/>
                    </a:cubicBezTo>
                    <a:cubicBezTo>
                      <a:pt x="40" y="38"/>
                      <a:pt x="40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3" y="41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7"/>
                      <a:pt x="41" y="28"/>
                      <a:pt x="40" y="30"/>
                    </a:cubicBezTo>
                    <a:cubicBezTo>
                      <a:pt x="36" y="34"/>
                      <a:pt x="32" y="39"/>
                      <a:pt x="28" y="43"/>
                    </a:cubicBezTo>
                    <a:cubicBezTo>
                      <a:pt x="24" y="47"/>
                      <a:pt x="21" y="49"/>
                      <a:pt x="19" y="48"/>
                    </a:cubicBezTo>
                    <a:close/>
                    <a:moveTo>
                      <a:pt x="44" y="51"/>
                    </a:moveTo>
                    <a:cubicBezTo>
                      <a:pt x="43" y="52"/>
                      <a:pt x="43" y="52"/>
                      <a:pt x="43" y="52"/>
                    </a:cubicBezTo>
                    <a:cubicBezTo>
                      <a:pt x="40" y="53"/>
                      <a:pt x="39" y="53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1"/>
                      <a:pt x="37" y="50"/>
                      <a:pt x="39" y="48"/>
                    </a:cubicBezTo>
                    <a:cubicBezTo>
                      <a:pt x="40" y="47"/>
                      <a:pt x="42" y="46"/>
                      <a:pt x="44" y="44"/>
                    </a:cubicBezTo>
                    <a:lnTo>
                      <a:pt x="44" y="51"/>
                    </a:lnTo>
                    <a:close/>
                    <a:moveTo>
                      <a:pt x="0" y="59"/>
                    </a:moveTo>
                    <a:cubicBezTo>
                      <a:pt x="5" y="54"/>
                      <a:pt x="8" y="49"/>
                      <a:pt x="11" y="44"/>
                    </a:cubicBezTo>
                    <a:cubicBezTo>
                      <a:pt x="10" y="38"/>
                      <a:pt x="9" y="29"/>
                      <a:pt x="10" y="17"/>
                    </a:cubicBezTo>
                    <a:cubicBezTo>
                      <a:pt x="10" y="9"/>
                      <a:pt x="12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8" y="1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7"/>
                      <a:pt x="14" y="10"/>
                      <a:pt x="14" y="17"/>
                    </a:cubicBezTo>
                    <a:cubicBezTo>
                      <a:pt x="13" y="26"/>
                      <a:pt x="14" y="34"/>
                      <a:pt x="15" y="39"/>
                    </a:cubicBezTo>
                    <a:cubicBezTo>
                      <a:pt x="16" y="37"/>
                      <a:pt x="18" y="34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2"/>
                      <a:pt x="17" y="43"/>
                      <a:pt x="16" y="45"/>
                    </a:cubicBezTo>
                    <a:cubicBezTo>
                      <a:pt x="16" y="45"/>
                      <a:pt x="16" y="46"/>
                      <a:pt x="17" y="46"/>
                    </a:cubicBezTo>
                    <a:cubicBezTo>
                      <a:pt x="17" y="47"/>
                      <a:pt x="18" y="48"/>
                      <a:pt x="19" y="48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5" y="51"/>
                      <a:pt x="13" y="49"/>
                    </a:cubicBezTo>
                    <a:cubicBezTo>
                      <a:pt x="11" y="53"/>
                      <a:pt x="7" y="57"/>
                      <a:pt x="3" y="6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Freeform 209"/>
              <p:cNvSpPr/>
              <p:nvPr/>
            </p:nvSpPr>
            <p:spPr bwMode="auto">
              <a:xfrm>
                <a:off x="4957539" y="3071729"/>
                <a:ext cx="245891" cy="121350"/>
              </a:xfrm>
              <a:custGeom>
                <a:avLst/>
                <a:gdLst>
                  <a:gd name="T0" fmla="*/ 0 w 308"/>
                  <a:gd name="T1" fmla="*/ 98197 h 152"/>
                  <a:gd name="T2" fmla="*/ 236310 w 308"/>
                  <a:gd name="T3" fmla="*/ 0 h 152"/>
                  <a:gd name="T4" fmla="*/ 245890 w 308"/>
                  <a:gd name="T5" fmla="*/ 24749 h 152"/>
                  <a:gd name="T6" fmla="*/ 9580 w 308"/>
                  <a:gd name="T7" fmla="*/ 121349 h 152"/>
                  <a:gd name="T8" fmla="*/ 0 w 308"/>
                  <a:gd name="T9" fmla="*/ 98197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8" h="152">
                    <a:moveTo>
                      <a:pt x="0" y="123"/>
                    </a:moveTo>
                    <a:lnTo>
                      <a:pt x="296" y="0"/>
                    </a:lnTo>
                    <a:lnTo>
                      <a:pt x="308" y="31"/>
                    </a:lnTo>
                    <a:lnTo>
                      <a:pt x="12" y="15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Freeform 210"/>
              <p:cNvSpPr/>
              <p:nvPr/>
            </p:nvSpPr>
            <p:spPr bwMode="auto">
              <a:xfrm>
                <a:off x="4897663" y="3086899"/>
                <a:ext cx="405560" cy="186813"/>
              </a:xfrm>
              <a:custGeom>
                <a:avLst/>
                <a:gdLst>
                  <a:gd name="T0" fmla="*/ 0 w 508"/>
                  <a:gd name="T1" fmla="*/ 164459 h 234"/>
                  <a:gd name="T2" fmla="*/ 395979 w 508"/>
                  <a:gd name="T3" fmla="*/ 0 h 234"/>
                  <a:gd name="T4" fmla="*/ 405559 w 508"/>
                  <a:gd name="T5" fmla="*/ 23152 h 234"/>
                  <a:gd name="T6" fmla="*/ 8782 w 508"/>
                  <a:gd name="T7" fmla="*/ 186813 h 234"/>
                  <a:gd name="T8" fmla="*/ 0 w 508"/>
                  <a:gd name="T9" fmla="*/ 16445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8" h="234">
                    <a:moveTo>
                      <a:pt x="0" y="206"/>
                    </a:moveTo>
                    <a:lnTo>
                      <a:pt x="496" y="0"/>
                    </a:lnTo>
                    <a:lnTo>
                      <a:pt x="508" y="29"/>
                    </a:lnTo>
                    <a:lnTo>
                      <a:pt x="11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211"/>
              <p:cNvSpPr/>
              <p:nvPr/>
            </p:nvSpPr>
            <p:spPr bwMode="auto">
              <a:xfrm>
                <a:off x="4914428" y="3128415"/>
                <a:ext cx="405560" cy="186813"/>
              </a:xfrm>
              <a:custGeom>
                <a:avLst/>
                <a:gdLst>
                  <a:gd name="T0" fmla="*/ 0 w 508"/>
                  <a:gd name="T1" fmla="*/ 162863 h 234"/>
                  <a:gd name="T2" fmla="*/ 396777 w 508"/>
                  <a:gd name="T3" fmla="*/ 0 h 234"/>
                  <a:gd name="T4" fmla="*/ 405559 w 508"/>
                  <a:gd name="T5" fmla="*/ 23152 h 234"/>
                  <a:gd name="T6" fmla="*/ 9580 w 508"/>
                  <a:gd name="T7" fmla="*/ 186813 h 234"/>
                  <a:gd name="T8" fmla="*/ 0 w 508"/>
                  <a:gd name="T9" fmla="*/ 162863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8" h="234">
                    <a:moveTo>
                      <a:pt x="0" y="204"/>
                    </a:moveTo>
                    <a:lnTo>
                      <a:pt x="497" y="0"/>
                    </a:lnTo>
                    <a:lnTo>
                      <a:pt x="508" y="29"/>
                    </a:lnTo>
                    <a:lnTo>
                      <a:pt x="12" y="23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Freeform 212"/>
              <p:cNvSpPr/>
              <p:nvPr/>
            </p:nvSpPr>
            <p:spPr bwMode="auto">
              <a:xfrm>
                <a:off x="4931193" y="3168333"/>
                <a:ext cx="406357" cy="186813"/>
              </a:xfrm>
              <a:custGeom>
                <a:avLst/>
                <a:gdLst>
                  <a:gd name="T0" fmla="*/ 0 w 509"/>
                  <a:gd name="T1" fmla="*/ 164459 h 234"/>
                  <a:gd name="T2" fmla="*/ 396777 w 509"/>
                  <a:gd name="T3" fmla="*/ 0 h 234"/>
                  <a:gd name="T4" fmla="*/ 406357 w 509"/>
                  <a:gd name="T5" fmla="*/ 22354 h 234"/>
                  <a:gd name="T6" fmla="*/ 9580 w 509"/>
                  <a:gd name="T7" fmla="*/ 186813 h 234"/>
                  <a:gd name="T8" fmla="*/ 0 w 509"/>
                  <a:gd name="T9" fmla="*/ 16445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9" h="234">
                    <a:moveTo>
                      <a:pt x="0" y="206"/>
                    </a:moveTo>
                    <a:lnTo>
                      <a:pt x="497" y="0"/>
                    </a:lnTo>
                    <a:lnTo>
                      <a:pt x="509" y="28"/>
                    </a:lnTo>
                    <a:lnTo>
                      <a:pt x="12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213"/>
              <p:cNvSpPr/>
              <p:nvPr/>
            </p:nvSpPr>
            <p:spPr bwMode="auto">
              <a:xfrm>
                <a:off x="4947959" y="3291279"/>
                <a:ext cx="208368" cy="103786"/>
              </a:xfrm>
              <a:custGeom>
                <a:avLst/>
                <a:gdLst>
                  <a:gd name="T0" fmla="*/ 0 w 261"/>
                  <a:gd name="T1" fmla="*/ 80633 h 130"/>
                  <a:gd name="T2" fmla="*/ 198788 w 261"/>
                  <a:gd name="T3" fmla="*/ 0 h 130"/>
                  <a:gd name="T4" fmla="*/ 208368 w 261"/>
                  <a:gd name="T5" fmla="*/ 22354 h 130"/>
                  <a:gd name="T6" fmla="*/ 9580 w 261"/>
                  <a:gd name="T7" fmla="*/ 103785 h 130"/>
                  <a:gd name="T8" fmla="*/ 0 w 261"/>
                  <a:gd name="T9" fmla="*/ 8063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1" h="130">
                    <a:moveTo>
                      <a:pt x="0" y="101"/>
                    </a:moveTo>
                    <a:lnTo>
                      <a:pt x="249" y="0"/>
                    </a:lnTo>
                    <a:lnTo>
                      <a:pt x="261" y="28"/>
                    </a:lnTo>
                    <a:lnTo>
                      <a:pt x="12" y="13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Freeform 214"/>
              <p:cNvSpPr/>
              <p:nvPr/>
            </p:nvSpPr>
            <p:spPr bwMode="auto">
              <a:xfrm>
                <a:off x="4844175" y="3332793"/>
                <a:ext cx="162862" cy="256270"/>
              </a:xfrm>
              <a:custGeom>
                <a:avLst/>
                <a:gdLst>
                  <a:gd name="T0" fmla="*/ 109837 w 86"/>
                  <a:gd name="T1" fmla="*/ 0 h 136"/>
                  <a:gd name="T2" fmla="*/ 7575 w 86"/>
                  <a:gd name="T3" fmla="*/ 192203 h 136"/>
                  <a:gd name="T4" fmla="*/ 17044 w 86"/>
                  <a:gd name="T5" fmla="*/ 248733 h 136"/>
                  <a:gd name="T6" fmla="*/ 17044 w 86"/>
                  <a:gd name="T7" fmla="*/ 248733 h 136"/>
                  <a:gd name="T8" fmla="*/ 62494 w 86"/>
                  <a:gd name="T9" fmla="*/ 233658 h 136"/>
                  <a:gd name="T10" fmla="*/ 140137 w 86"/>
                  <a:gd name="T11" fmla="*/ 82911 h 136"/>
                  <a:gd name="T12" fmla="*/ 109837 w 86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136">
                    <a:moveTo>
                      <a:pt x="58" y="0"/>
                    </a:move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11"/>
                      <a:pt x="0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7" y="136"/>
                      <a:pt x="28" y="133"/>
                      <a:pt x="33" y="12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86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Freeform 215"/>
              <p:cNvSpPr/>
              <p:nvPr/>
            </p:nvSpPr>
            <p:spPr bwMode="auto">
              <a:xfrm>
                <a:off x="5382259" y="3280101"/>
                <a:ext cx="128533" cy="195596"/>
              </a:xfrm>
              <a:custGeom>
                <a:avLst/>
                <a:gdLst>
                  <a:gd name="T0" fmla="*/ 20792 w 68"/>
                  <a:gd name="T1" fmla="*/ 189953 h 104"/>
                  <a:gd name="T2" fmla="*/ 20792 w 68"/>
                  <a:gd name="T3" fmla="*/ 189953 h 104"/>
                  <a:gd name="T4" fmla="*/ 7561 w 68"/>
                  <a:gd name="T5" fmla="*/ 152338 h 104"/>
                  <a:gd name="T6" fmla="*/ 71827 w 68"/>
                  <a:gd name="T7" fmla="*/ 20688 h 104"/>
                  <a:gd name="T8" fmla="*/ 107741 w 68"/>
                  <a:gd name="T9" fmla="*/ 5642 h 104"/>
                  <a:gd name="T10" fmla="*/ 107741 w 68"/>
                  <a:gd name="T11" fmla="*/ 5642 h 104"/>
                  <a:gd name="T12" fmla="*/ 122862 w 68"/>
                  <a:gd name="T13" fmla="*/ 43257 h 104"/>
                  <a:gd name="T14" fmla="*/ 58596 w 68"/>
                  <a:gd name="T15" fmla="*/ 174907 h 104"/>
                  <a:gd name="T16" fmla="*/ 20792 w 68"/>
                  <a:gd name="T17" fmla="*/ 189953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104">
                    <a:moveTo>
                      <a:pt x="11" y="101"/>
                    </a:move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97"/>
                      <a:pt x="0" y="88"/>
                      <a:pt x="4" y="8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1" y="3"/>
                      <a:pt x="50" y="0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5" y="7"/>
                      <a:pt x="68" y="15"/>
                      <a:pt x="65" y="2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27" y="100"/>
                      <a:pt x="19" y="104"/>
                      <a:pt x="11" y="101"/>
                    </a:cubicBezTo>
                    <a:close/>
                  </a:path>
                </a:pathLst>
              </a:custGeom>
              <a:solidFill>
                <a:srgbClr val="FA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Freeform 216"/>
              <p:cNvSpPr/>
              <p:nvPr/>
            </p:nvSpPr>
            <p:spPr bwMode="auto">
              <a:xfrm>
                <a:off x="5441336" y="3259344"/>
                <a:ext cx="105382" cy="218747"/>
              </a:xfrm>
              <a:custGeom>
                <a:avLst/>
                <a:gdLst>
                  <a:gd name="T0" fmla="*/ 24463 w 56"/>
                  <a:gd name="T1" fmla="*/ 213090 h 116"/>
                  <a:gd name="T2" fmla="*/ 24463 w 56"/>
                  <a:gd name="T3" fmla="*/ 213090 h 116"/>
                  <a:gd name="T4" fmla="*/ 5645 w 56"/>
                  <a:gd name="T5" fmla="*/ 179146 h 116"/>
                  <a:gd name="T6" fmla="*/ 39518 w 56"/>
                  <a:gd name="T7" fmla="*/ 24515 h 116"/>
                  <a:gd name="T8" fmla="*/ 75272 w 56"/>
                  <a:gd name="T9" fmla="*/ 3772 h 116"/>
                  <a:gd name="T10" fmla="*/ 75272 w 56"/>
                  <a:gd name="T11" fmla="*/ 3772 h 116"/>
                  <a:gd name="T12" fmla="*/ 101617 w 56"/>
                  <a:gd name="T13" fmla="*/ 52801 h 116"/>
                  <a:gd name="T14" fmla="*/ 60218 w 56"/>
                  <a:gd name="T15" fmla="*/ 194232 h 116"/>
                  <a:gd name="T16" fmla="*/ 24463 w 56"/>
                  <a:gd name="T17" fmla="*/ 21309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116">
                    <a:moveTo>
                      <a:pt x="13" y="113"/>
                    </a:moveTo>
                    <a:cubicBezTo>
                      <a:pt x="13" y="113"/>
                      <a:pt x="13" y="113"/>
                      <a:pt x="13" y="113"/>
                    </a:cubicBezTo>
                    <a:cubicBezTo>
                      <a:pt x="5" y="111"/>
                      <a:pt x="0" y="103"/>
                      <a:pt x="3" y="95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5"/>
                      <a:pt x="32" y="0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8" y="4"/>
                      <a:pt x="56" y="20"/>
                      <a:pt x="54" y="28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9" y="111"/>
                      <a:pt x="21" y="116"/>
                      <a:pt x="13" y="113"/>
                    </a:cubicBezTo>
                    <a:close/>
                  </a:path>
                </a:pathLst>
              </a:custGeom>
              <a:solidFill>
                <a:srgbClr val="FA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Freeform 217"/>
              <p:cNvSpPr/>
              <p:nvPr/>
            </p:nvSpPr>
            <p:spPr bwMode="auto">
              <a:xfrm>
                <a:off x="5503607" y="3268126"/>
                <a:ext cx="116558" cy="204377"/>
              </a:xfrm>
              <a:custGeom>
                <a:avLst/>
                <a:gdLst>
                  <a:gd name="T0" fmla="*/ 28200 w 62"/>
                  <a:gd name="T1" fmla="*/ 204377 h 108"/>
                  <a:gd name="T2" fmla="*/ 28200 w 62"/>
                  <a:gd name="T3" fmla="*/ 204377 h 108"/>
                  <a:gd name="T4" fmla="*/ 0 w 62"/>
                  <a:gd name="T5" fmla="*/ 175991 h 108"/>
                  <a:gd name="T6" fmla="*/ 1880 w 62"/>
                  <a:gd name="T7" fmla="*/ 28386 h 108"/>
                  <a:gd name="T8" fmla="*/ 30079 w 62"/>
                  <a:gd name="T9" fmla="*/ 0 h 108"/>
                  <a:gd name="T10" fmla="*/ 30079 w 62"/>
                  <a:gd name="T11" fmla="*/ 0 h 108"/>
                  <a:gd name="T12" fmla="*/ 116558 w 62"/>
                  <a:gd name="T13" fmla="*/ 49202 h 108"/>
                  <a:gd name="T14" fmla="*/ 56399 w 62"/>
                  <a:gd name="T15" fmla="*/ 175991 h 108"/>
                  <a:gd name="T16" fmla="*/ 28200 w 62"/>
                  <a:gd name="T17" fmla="*/ 204377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108">
                    <a:moveTo>
                      <a:pt x="15" y="108"/>
                    </a:moveTo>
                    <a:cubicBezTo>
                      <a:pt x="15" y="108"/>
                      <a:pt x="15" y="108"/>
                      <a:pt x="15" y="108"/>
                    </a:cubicBezTo>
                    <a:cubicBezTo>
                      <a:pt x="7" y="108"/>
                      <a:pt x="0" y="102"/>
                      <a:pt x="0" y="9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7"/>
                      <a:pt x="8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62" y="18"/>
                      <a:pt x="62" y="26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0" y="101"/>
                      <a:pt x="24" y="108"/>
                      <a:pt x="15" y="108"/>
                    </a:cubicBezTo>
                    <a:close/>
                  </a:path>
                </a:pathLst>
              </a:custGeom>
              <a:solidFill>
                <a:srgbClr val="FA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Freeform 218"/>
              <p:cNvSpPr/>
              <p:nvPr/>
            </p:nvSpPr>
            <p:spPr bwMode="auto">
              <a:xfrm>
                <a:off x="5546719" y="3313632"/>
                <a:ext cx="213158" cy="181226"/>
              </a:xfrm>
              <a:custGeom>
                <a:avLst/>
                <a:gdLst>
                  <a:gd name="T0" fmla="*/ 103749 w 113"/>
                  <a:gd name="T1" fmla="*/ 16990 h 96"/>
                  <a:gd name="T2" fmla="*/ 207499 w 113"/>
                  <a:gd name="T3" fmla="*/ 115153 h 96"/>
                  <a:gd name="T4" fmla="*/ 92431 w 113"/>
                  <a:gd name="T5" fmla="*/ 175562 h 96"/>
                  <a:gd name="T6" fmla="*/ 3773 w 113"/>
                  <a:gd name="T7" fmla="*/ 100051 h 96"/>
                  <a:gd name="T8" fmla="*/ 103749 w 113"/>
                  <a:gd name="T9" fmla="*/ 1699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96">
                    <a:moveTo>
                      <a:pt x="55" y="9"/>
                    </a:moveTo>
                    <a:cubicBezTo>
                      <a:pt x="85" y="0"/>
                      <a:pt x="113" y="39"/>
                      <a:pt x="110" y="61"/>
                    </a:cubicBezTo>
                    <a:cubicBezTo>
                      <a:pt x="107" y="83"/>
                      <a:pt x="80" y="96"/>
                      <a:pt x="49" y="93"/>
                    </a:cubicBezTo>
                    <a:cubicBezTo>
                      <a:pt x="18" y="91"/>
                      <a:pt x="0" y="65"/>
                      <a:pt x="2" y="53"/>
                    </a:cubicBezTo>
                    <a:cubicBezTo>
                      <a:pt x="4" y="41"/>
                      <a:pt x="25" y="18"/>
                      <a:pt x="55" y="9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Freeform 219"/>
              <p:cNvSpPr/>
              <p:nvPr/>
            </p:nvSpPr>
            <p:spPr bwMode="auto">
              <a:xfrm>
                <a:off x="5518777" y="3194678"/>
                <a:ext cx="205175" cy="192402"/>
              </a:xfrm>
              <a:custGeom>
                <a:avLst/>
                <a:gdLst>
                  <a:gd name="T0" fmla="*/ 197645 w 109"/>
                  <a:gd name="T1" fmla="*/ 171653 h 102"/>
                  <a:gd name="T2" fmla="*/ 197645 w 109"/>
                  <a:gd name="T3" fmla="*/ 171653 h 102"/>
                  <a:gd name="T4" fmla="*/ 158116 w 109"/>
                  <a:gd name="T5" fmla="*/ 182971 h 102"/>
                  <a:gd name="T6" fmla="*/ 18823 w 109"/>
                  <a:gd name="T7" fmla="*/ 56589 h 102"/>
                  <a:gd name="T8" fmla="*/ 9412 w 109"/>
                  <a:gd name="T9" fmla="*/ 18863 h 102"/>
                  <a:gd name="T10" fmla="*/ 9412 w 109"/>
                  <a:gd name="T11" fmla="*/ 18863 h 102"/>
                  <a:gd name="T12" fmla="*/ 47058 w 109"/>
                  <a:gd name="T13" fmla="*/ 7545 h 102"/>
                  <a:gd name="T14" fmla="*/ 186351 w 109"/>
                  <a:gd name="T15" fmla="*/ 133927 h 102"/>
                  <a:gd name="T16" fmla="*/ 197645 w 109"/>
                  <a:gd name="T17" fmla="*/ 171653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" h="102"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01" y="98"/>
                      <a:pt x="90" y="102"/>
                      <a:pt x="84" y="9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" y="25"/>
                      <a:pt x="0" y="1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3"/>
                      <a:pt x="18" y="0"/>
                      <a:pt x="25" y="4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5" y="76"/>
                      <a:pt x="109" y="84"/>
                      <a:pt x="105" y="91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Freeform 220"/>
              <p:cNvSpPr/>
              <p:nvPr/>
            </p:nvSpPr>
            <p:spPr bwMode="auto">
              <a:xfrm>
                <a:off x="5405411" y="3197073"/>
                <a:ext cx="175636" cy="110970"/>
              </a:xfrm>
              <a:custGeom>
                <a:avLst/>
                <a:gdLst>
                  <a:gd name="T0" fmla="*/ 5666 w 93"/>
                  <a:gd name="T1" fmla="*/ 88400 h 59"/>
                  <a:gd name="T2" fmla="*/ 5666 w 93"/>
                  <a:gd name="T3" fmla="*/ 88400 h 59"/>
                  <a:gd name="T4" fmla="*/ 22663 w 93"/>
                  <a:gd name="T5" fmla="*/ 52664 h 59"/>
                  <a:gd name="T6" fmla="*/ 134088 w 93"/>
                  <a:gd name="T7" fmla="*/ 5643 h 59"/>
                  <a:gd name="T8" fmla="*/ 169970 w 93"/>
                  <a:gd name="T9" fmla="*/ 22570 h 59"/>
                  <a:gd name="T10" fmla="*/ 169970 w 93"/>
                  <a:gd name="T11" fmla="*/ 22570 h 59"/>
                  <a:gd name="T12" fmla="*/ 154862 w 93"/>
                  <a:gd name="T13" fmla="*/ 58306 h 59"/>
                  <a:gd name="T14" fmla="*/ 41548 w 93"/>
                  <a:gd name="T15" fmla="*/ 105327 h 59"/>
                  <a:gd name="T16" fmla="*/ 5666 w 93"/>
                  <a:gd name="T17" fmla="*/ 8840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59"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0" y="40"/>
                      <a:pt x="4" y="31"/>
                      <a:pt x="12" y="28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8" y="0"/>
                      <a:pt x="87" y="4"/>
                      <a:pt x="90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9"/>
                      <a:pt x="89" y="28"/>
                      <a:pt x="82" y="31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5" y="59"/>
                      <a:pt x="6" y="55"/>
                      <a:pt x="3" y="47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Freeform 221"/>
              <p:cNvSpPr/>
              <p:nvPr/>
            </p:nvSpPr>
            <p:spPr bwMode="auto">
              <a:xfrm>
                <a:off x="5322383" y="3247369"/>
                <a:ext cx="142904" cy="189210"/>
              </a:xfrm>
              <a:custGeom>
                <a:avLst/>
                <a:gdLst>
                  <a:gd name="T0" fmla="*/ 18803 w 76"/>
                  <a:gd name="T1" fmla="*/ 181641 h 100"/>
                  <a:gd name="T2" fmla="*/ 18803 w 76"/>
                  <a:gd name="T3" fmla="*/ 181641 h 100"/>
                  <a:gd name="T4" fmla="*/ 9402 w 76"/>
                  <a:gd name="T5" fmla="*/ 143799 h 100"/>
                  <a:gd name="T6" fmla="*/ 86495 w 76"/>
                  <a:gd name="T7" fmla="*/ 17029 h 100"/>
                  <a:gd name="T8" fmla="*/ 124101 w 76"/>
                  <a:gd name="T9" fmla="*/ 7568 h 100"/>
                  <a:gd name="T10" fmla="*/ 124101 w 76"/>
                  <a:gd name="T11" fmla="*/ 7568 h 100"/>
                  <a:gd name="T12" fmla="*/ 135383 w 76"/>
                  <a:gd name="T13" fmla="*/ 45410 h 100"/>
                  <a:gd name="T14" fmla="*/ 58290 w 76"/>
                  <a:gd name="T15" fmla="*/ 170288 h 100"/>
                  <a:gd name="T16" fmla="*/ 18803 w 76"/>
                  <a:gd name="T17" fmla="*/ 181641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0">
                    <a:moveTo>
                      <a:pt x="10" y="96"/>
                    </a:moveTo>
                    <a:cubicBezTo>
                      <a:pt x="10" y="96"/>
                      <a:pt x="10" y="96"/>
                      <a:pt x="10" y="96"/>
                    </a:cubicBezTo>
                    <a:cubicBezTo>
                      <a:pt x="3" y="92"/>
                      <a:pt x="0" y="82"/>
                      <a:pt x="5" y="7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0" y="2"/>
                      <a:pt x="59" y="0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3" y="8"/>
                      <a:pt x="76" y="17"/>
                      <a:pt x="72" y="24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6" y="97"/>
                      <a:pt x="17" y="100"/>
                      <a:pt x="10" y="96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Freeform 222"/>
              <p:cNvSpPr/>
              <p:nvPr/>
            </p:nvSpPr>
            <p:spPr bwMode="auto">
              <a:xfrm>
                <a:off x="5505204" y="3193081"/>
                <a:ext cx="174039" cy="226731"/>
              </a:xfrm>
              <a:custGeom>
                <a:avLst/>
                <a:gdLst>
                  <a:gd name="T0" fmla="*/ 7567 w 92"/>
                  <a:gd name="T1" fmla="*/ 83135 h 120"/>
                  <a:gd name="T2" fmla="*/ 58644 w 92"/>
                  <a:gd name="T3" fmla="*/ 190832 h 120"/>
                  <a:gd name="T4" fmla="*/ 174039 w 92"/>
                  <a:gd name="T5" fmla="*/ 226731 h 120"/>
                  <a:gd name="T6" fmla="*/ 158905 w 92"/>
                  <a:gd name="T7" fmla="*/ 117144 h 120"/>
                  <a:gd name="T8" fmla="*/ 7567 w 92"/>
                  <a:gd name="T9" fmla="*/ 83135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20">
                    <a:moveTo>
                      <a:pt x="4" y="44"/>
                    </a:moveTo>
                    <a:cubicBezTo>
                      <a:pt x="16" y="52"/>
                      <a:pt x="62" y="84"/>
                      <a:pt x="31" y="101"/>
                    </a:cubicBezTo>
                    <a:cubicBezTo>
                      <a:pt x="0" y="119"/>
                      <a:pt x="92" y="120"/>
                      <a:pt x="92" y="120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42" y="0"/>
                      <a:pt x="4" y="44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Freeform 223"/>
              <p:cNvSpPr/>
              <p:nvPr/>
            </p:nvSpPr>
            <p:spPr bwMode="auto">
              <a:xfrm>
                <a:off x="5639326" y="3312035"/>
                <a:ext cx="126139" cy="171646"/>
              </a:xfrm>
              <a:custGeom>
                <a:avLst/>
                <a:gdLst>
                  <a:gd name="T0" fmla="*/ 30337 w 158"/>
                  <a:gd name="T1" fmla="*/ 0 h 215"/>
                  <a:gd name="T2" fmla="*/ 0 w 158"/>
                  <a:gd name="T3" fmla="*/ 139711 h 215"/>
                  <a:gd name="T4" fmla="*/ 81431 w 158"/>
                  <a:gd name="T5" fmla="*/ 171645 h 215"/>
                  <a:gd name="T6" fmla="*/ 126138 w 158"/>
                  <a:gd name="T7" fmla="*/ 35926 h 215"/>
                  <a:gd name="T8" fmla="*/ 30337 w 15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215">
                    <a:moveTo>
                      <a:pt x="38" y="0"/>
                    </a:moveTo>
                    <a:lnTo>
                      <a:pt x="0" y="175"/>
                    </a:lnTo>
                    <a:lnTo>
                      <a:pt x="102" y="215"/>
                    </a:lnTo>
                    <a:lnTo>
                      <a:pt x="158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Freeform 224"/>
              <p:cNvSpPr/>
              <p:nvPr/>
            </p:nvSpPr>
            <p:spPr bwMode="auto">
              <a:xfrm>
                <a:off x="5697607" y="3328801"/>
                <a:ext cx="110171" cy="203580"/>
              </a:xfrm>
              <a:custGeom>
                <a:avLst/>
                <a:gdLst>
                  <a:gd name="T0" fmla="*/ 58885 w 58"/>
                  <a:gd name="T1" fmla="*/ 0 h 108"/>
                  <a:gd name="T2" fmla="*/ 0 w 58"/>
                  <a:gd name="T3" fmla="*/ 171534 h 108"/>
                  <a:gd name="T4" fmla="*/ 93076 w 58"/>
                  <a:gd name="T5" fmla="*/ 203579 h 108"/>
                  <a:gd name="T6" fmla="*/ 110171 w 58"/>
                  <a:gd name="T7" fmla="*/ 62205 h 108"/>
                  <a:gd name="T8" fmla="*/ 108272 w 58"/>
                  <a:gd name="T9" fmla="*/ 16965 h 108"/>
                  <a:gd name="T10" fmla="*/ 58885 w 58"/>
                  <a:gd name="T11" fmla="*/ 0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08">
                    <a:moveTo>
                      <a:pt x="31" y="0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5" y="84"/>
                      <a:pt x="58" y="59"/>
                      <a:pt x="58" y="33"/>
                    </a:cubicBezTo>
                    <a:cubicBezTo>
                      <a:pt x="58" y="25"/>
                      <a:pt x="58" y="17"/>
                      <a:pt x="57" y="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37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Freeform 225"/>
              <p:cNvSpPr/>
              <p:nvPr/>
            </p:nvSpPr>
            <p:spPr bwMode="auto">
              <a:xfrm>
                <a:off x="5323976" y="3176318"/>
                <a:ext cx="222738" cy="299382"/>
              </a:xfrm>
              <a:custGeom>
                <a:avLst/>
                <a:gdLst>
                  <a:gd name="T0" fmla="*/ 11326 w 118"/>
                  <a:gd name="T1" fmla="*/ 246660 h 159"/>
                  <a:gd name="T2" fmla="*/ 0 w 118"/>
                  <a:gd name="T3" fmla="*/ 299381 h 159"/>
                  <a:gd name="T4" fmla="*/ 47190 w 118"/>
                  <a:gd name="T5" fmla="*/ 271138 h 159"/>
                  <a:gd name="T6" fmla="*/ 222738 w 118"/>
                  <a:gd name="T7" fmla="*/ 26361 h 159"/>
                  <a:gd name="T8" fmla="*/ 186873 w 118"/>
                  <a:gd name="T9" fmla="*/ 0 h 159"/>
                  <a:gd name="T10" fmla="*/ 11326 w 118"/>
                  <a:gd name="T11" fmla="*/ 246660 h 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8" h="159">
                    <a:moveTo>
                      <a:pt x="6" y="131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2" y="8"/>
                      <a:pt x="106" y="3"/>
                      <a:pt x="99" y="0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437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" name="Freeform 226"/>
              <p:cNvSpPr/>
              <p:nvPr/>
            </p:nvSpPr>
            <p:spPr bwMode="auto">
              <a:xfrm>
                <a:off x="5376663" y="3371903"/>
                <a:ext cx="230721" cy="77440"/>
              </a:xfrm>
              <a:custGeom>
                <a:avLst/>
                <a:gdLst>
                  <a:gd name="T0" fmla="*/ 230721 w 122"/>
                  <a:gd name="T1" fmla="*/ 43442 h 41"/>
                  <a:gd name="T2" fmla="*/ 230721 w 122"/>
                  <a:gd name="T3" fmla="*/ 43442 h 41"/>
                  <a:gd name="T4" fmla="*/ 196680 w 122"/>
                  <a:gd name="T5" fmla="*/ 77440 h 41"/>
                  <a:gd name="T6" fmla="*/ 34041 w 122"/>
                  <a:gd name="T7" fmla="*/ 66107 h 41"/>
                  <a:gd name="T8" fmla="*/ 0 w 122"/>
                  <a:gd name="T9" fmla="*/ 33998 h 41"/>
                  <a:gd name="T10" fmla="*/ 0 w 122"/>
                  <a:gd name="T11" fmla="*/ 33998 h 41"/>
                  <a:gd name="T12" fmla="*/ 32150 w 122"/>
                  <a:gd name="T13" fmla="*/ 0 h 41"/>
                  <a:gd name="T14" fmla="*/ 196680 w 122"/>
                  <a:gd name="T15" fmla="*/ 11333 h 41"/>
                  <a:gd name="T16" fmla="*/ 230721 w 122"/>
                  <a:gd name="T17" fmla="*/ 43442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2" h="41">
                    <a:moveTo>
                      <a:pt x="122" y="23"/>
                    </a:moveTo>
                    <a:cubicBezTo>
                      <a:pt x="122" y="23"/>
                      <a:pt x="122" y="23"/>
                      <a:pt x="122" y="23"/>
                    </a:cubicBezTo>
                    <a:cubicBezTo>
                      <a:pt x="122" y="32"/>
                      <a:pt x="114" y="41"/>
                      <a:pt x="104" y="4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0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13" y="6"/>
                      <a:pt x="121" y="13"/>
                      <a:pt x="122" y="23"/>
                    </a:cubicBezTo>
                    <a:close/>
                  </a:path>
                </a:pathLst>
              </a:cu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0" name="Freeform 72"/>
            <p:cNvSpPr/>
            <p:nvPr/>
          </p:nvSpPr>
          <p:spPr bwMode="auto">
            <a:xfrm>
              <a:off x="7442456" y="5433081"/>
              <a:ext cx="2207621" cy="1311193"/>
            </a:xfrm>
            <a:custGeom>
              <a:avLst/>
              <a:gdLst>
                <a:gd name="T0" fmla="*/ 12 w 988"/>
                <a:gd name="T1" fmla="*/ 587 h 587"/>
                <a:gd name="T2" fmla="*/ 976 w 988"/>
                <a:gd name="T3" fmla="*/ 587 h 587"/>
                <a:gd name="T4" fmla="*/ 988 w 988"/>
                <a:gd name="T5" fmla="*/ 575 h 587"/>
                <a:gd name="T6" fmla="*/ 988 w 988"/>
                <a:gd name="T7" fmla="*/ 12 h 587"/>
                <a:gd name="T8" fmla="*/ 976 w 988"/>
                <a:gd name="T9" fmla="*/ 0 h 587"/>
                <a:gd name="T10" fmla="*/ 12 w 988"/>
                <a:gd name="T11" fmla="*/ 0 h 587"/>
                <a:gd name="T12" fmla="*/ 0 w 988"/>
                <a:gd name="T13" fmla="*/ 12 h 587"/>
                <a:gd name="T14" fmla="*/ 0 w 988"/>
                <a:gd name="T15" fmla="*/ 575 h 587"/>
                <a:gd name="T16" fmla="*/ 12 w 988"/>
                <a:gd name="T1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8" h="587">
                  <a:moveTo>
                    <a:pt x="12" y="587"/>
                  </a:moveTo>
                  <a:cubicBezTo>
                    <a:pt x="976" y="587"/>
                    <a:pt x="976" y="587"/>
                    <a:pt x="976" y="587"/>
                  </a:cubicBezTo>
                  <a:cubicBezTo>
                    <a:pt x="983" y="587"/>
                    <a:pt x="988" y="582"/>
                    <a:pt x="988" y="575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8" y="5"/>
                    <a:pt x="983" y="0"/>
                    <a:pt x="9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82"/>
                    <a:pt x="5" y="587"/>
                    <a:pt x="12" y="5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73"/>
            <p:cNvSpPr/>
            <p:nvPr/>
          </p:nvSpPr>
          <p:spPr bwMode="auto">
            <a:xfrm>
              <a:off x="7552836" y="5546806"/>
              <a:ext cx="1986859" cy="1083741"/>
            </a:xfrm>
            <a:custGeom>
              <a:avLst/>
              <a:gdLst>
                <a:gd name="T0" fmla="*/ 12 w 890"/>
                <a:gd name="T1" fmla="*/ 485 h 485"/>
                <a:gd name="T2" fmla="*/ 878 w 890"/>
                <a:gd name="T3" fmla="*/ 485 h 485"/>
                <a:gd name="T4" fmla="*/ 890 w 890"/>
                <a:gd name="T5" fmla="*/ 473 h 485"/>
                <a:gd name="T6" fmla="*/ 890 w 890"/>
                <a:gd name="T7" fmla="*/ 12 h 485"/>
                <a:gd name="T8" fmla="*/ 878 w 890"/>
                <a:gd name="T9" fmla="*/ 0 h 485"/>
                <a:gd name="T10" fmla="*/ 12 w 890"/>
                <a:gd name="T11" fmla="*/ 0 h 485"/>
                <a:gd name="T12" fmla="*/ 0 w 890"/>
                <a:gd name="T13" fmla="*/ 12 h 485"/>
                <a:gd name="T14" fmla="*/ 0 w 890"/>
                <a:gd name="T15" fmla="*/ 473 h 485"/>
                <a:gd name="T16" fmla="*/ 12 w 890"/>
                <a:gd name="T1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0" h="485">
                  <a:moveTo>
                    <a:pt x="12" y="485"/>
                  </a:moveTo>
                  <a:cubicBezTo>
                    <a:pt x="878" y="485"/>
                    <a:pt x="878" y="485"/>
                    <a:pt x="878" y="485"/>
                  </a:cubicBezTo>
                  <a:cubicBezTo>
                    <a:pt x="885" y="485"/>
                    <a:pt x="890" y="480"/>
                    <a:pt x="890" y="473"/>
                  </a:cubicBezTo>
                  <a:cubicBezTo>
                    <a:pt x="890" y="12"/>
                    <a:pt x="890" y="12"/>
                    <a:pt x="890" y="12"/>
                  </a:cubicBezTo>
                  <a:cubicBezTo>
                    <a:pt x="890" y="5"/>
                    <a:pt x="885" y="0"/>
                    <a:pt x="87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80"/>
                    <a:pt x="5" y="485"/>
                    <a:pt x="12" y="4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74"/>
            <p:cNvSpPr/>
            <p:nvPr/>
          </p:nvSpPr>
          <p:spPr bwMode="auto">
            <a:xfrm>
              <a:off x="7338764" y="6677377"/>
              <a:ext cx="2415004" cy="167244"/>
            </a:xfrm>
            <a:custGeom>
              <a:avLst/>
              <a:gdLst>
                <a:gd name="T0" fmla="*/ 0 w 1082"/>
                <a:gd name="T1" fmla="*/ 0 h 76"/>
                <a:gd name="T2" fmla="*/ 0 w 1082"/>
                <a:gd name="T3" fmla="*/ 28 h 76"/>
                <a:gd name="T4" fmla="*/ 48 w 1082"/>
                <a:gd name="T5" fmla="*/ 76 h 76"/>
                <a:gd name="T6" fmla="*/ 1034 w 1082"/>
                <a:gd name="T7" fmla="*/ 76 h 76"/>
                <a:gd name="T8" fmla="*/ 1082 w 1082"/>
                <a:gd name="T9" fmla="*/ 28 h 76"/>
                <a:gd name="T10" fmla="*/ 1082 w 1082"/>
                <a:gd name="T11" fmla="*/ 0 h 76"/>
                <a:gd name="T12" fmla="*/ 0 w 1082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2" h="76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1034" y="76"/>
                    <a:pt x="1034" y="76"/>
                    <a:pt x="1034" y="76"/>
                  </a:cubicBezTo>
                  <a:cubicBezTo>
                    <a:pt x="1060" y="76"/>
                    <a:pt x="1082" y="54"/>
                    <a:pt x="1082" y="28"/>
                  </a:cubicBezTo>
                  <a:cubicBezTo>
                    <a:pt x="1082" y="0"/>
                    <a:pt x="1082" y="0"/>
                    <a:pt x="10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78"/>
            <p:cNvSpPr/>
            <p:nvPr/>
          </p:nvSpPr>
          <p:spPr bwMode="auto">
            <a:xfrm>
              <a:off x="7669909" y="5817743"/>
              <a:ext cx="1832997" cy="778225"/>
            </a:xfrm>
            <a:custGeom>
              <a:avLst/>
              <a:gdLst>
                <a:gd name="T0" fmla="*/ 0 w 480"/>
                <a:gd name="T1" fmla="*/ 28 h 109"/>
                <a:gd name="T2" fmla="*/ 62 w 480"/>
                <a:gd name="T3" fmla="*/ 55 h 109"/>
                <a:gd name="T4" fmla="*/ 155 w 480"/>
                <a:gd name="T5" fmla="*/ 41 h 109"/>
                <a:gd name="T6" fmla="*/ 195 w 480"/>
                <a:gd name="T7" fmla="*/ 48 h 109"/>
                <a:gd name="T8" fmla="*/ 210 w 480"/>
                <a:gd name="T9" fmla="*/ 41 h 109"/>
                <a:gd name="T10" fmla="*/ 241 w 480"/>
                <a:gd name="T11" fmla="*/ 55 h 109"/>
                <a:gd name="T12" fmla="*/ 281 w 480"/>
                <a:gd name="T13" fmla="*/ 41 h 109"/>
                <a:gd name="T14" fmla="*/ 321 w 480"/>
                <a:gd name="T15" fmla="*/ 8 h 109"/>
                <a:gd name="T16" fmla="*/ 410 w 480"/>
                <a:gd name="T17" fmla="*/ 44 h 109"/>
                <a:gd name="T18" fmla="*/ 480 w 480"/>
                <a:gd name="T19" fmla="*/ 0 h 109"/>
                <a:gd name="T20" fmla="*/ 480 w 480"/>
                <a:gd name="T21" fmla="*/ 109 h 109"/>
                <a:gd name="T22" fmla="*/ 0 w 480"/>
                <a:gd name="T23" fmla="*/ 109 h 109"/>
                <a:gd name="T24" fmla="*/ 0 w 480"/>
                <a:gd name="T2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109">
                  <a:moveTo>
                    <a:pt x="0" y="28"/>
                  </a:moveTo>
                  <a:lnTo>
                    <a:pt x="62" y="55"/>
                  </a:lnTo>
                  <a:lnTo>
                    <a:pt x="155" y="41"/>
                  </a:lnTo>
                  <a:lnTo>
                    <a:pt x="195" y="48"/>
                  </a:lnTo>
                  <a:lnTo>
                    <a:pt x="210" y="41"/>
                  </a:lnTo>
                  <a:lnTo>
                    <a:pt x="241" y="55"/>
                  </a:lnTo>
                  <a:lnTo>
                    <a:pt x="281" y="41"/>
                  </a:lnTo>
                  <a:lnTo>
                    <a:pt x="321" y="8"/>
                  </a:lnTo>
                  <a:lnTo>
                    <a:pt x="410" y="44"/>
                  </a:lnTo>
                  <a:lnTo>
                    <a:pt x="480" y="0"/>
                  </a:lnTo>
                  <a:lnTo>
                    <a:pt x="480" y="109"/>
                  </a:lnTo>
                  <a:lnTo>
                    <a:pt x="0" y="10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Line 80"/>
            <p:cNvSpPr>
              <a:spLocks noChangeShapeType="1"/>
            </p:cNvSpPr>
            <p:nvPr/>
          </p:nvSpPr>
          <p:spPr bwMode="auto">
            <a:xfrm>
              <a:off x="8395746" y="6760996"/>
              <a:ext cx="301040" cy="0"/>
            </a:xfrm>
            <a:prstGeom prst="line">
              <a:avLst/>
            </a:prstGeom>
            <a:noFill/>
            <a:ln w="12700" cap="rnd">
              <a:solidFill>
                <a:srgbClr val="37373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Freeform 9"/>
            <p:cNvSpPr/>
            <p:nvPr/>
          </p:nvSpPr>
          <p:spPr bwMode="auto">
            <a:xfrm>
              <a:off x="4458823" y="5760878"/>
              <a:ext cx="1933341" cy="133795"/>
            </a:xfrm>
            <a:custGeom>
              <a:avLst/>
              <a:gdLst>
                <a:gd name="T0" fmla="*/ 20 w 866"/>
                <a:gd name="T1" fmla="*/ 59 h 59"/>
                <a:gd name="T2" fmla="*/ 846 w 866"/>
                <a:gd name="T3" fmla="*/ 59 h 59"/>
                <a:gd name="T4" fmla="*/ 866 w 866"/>
                <a:gd name="T5" fmla="*/ 39 h 59"/>
                <a:gd name="T6" fmla="*/ 866 w 866"/>
                <a:gd name="T7" fmla="*/ 20 h 59"/>
                <a:gd name="T8" fmla="*/ 846 w 866"/>
                <a:gd name="T9" fmla="*/ 0 h 59"/>
                <a:gd name="T10" fmla="*/ 20 w 866"/>
                <a:gd name="T11" fmla="*/ 0 h 59"/>
                <a:gd name="T12" fmla="*/ 0 w 866"/>
                <a:gd name="T13" fmla="*/ 20 h 59"/>
                <a:gd name="T14" fmla="*/ 0 w 866"/>
                <a:gd name="T15" fmla="*/ 39 h 59"/>
                <a:gd name="T16" fmla="*/ 20 w 866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6" h="59">
                  <a:moveTo>
                    <a:pt x="20" y="59"/>
                  </a:moveTo>
                  <a:cubicBezTo>
                    <a:pt x="846" y="59"/>
                    <a:pt x="846" y="59"/>
                    <a:pt x="846" y="59"/>
                  </a:cubicBezTo>
                  <a:cubicBezTo>
                    <a:pt x="857" y="59"/>
                    <a:pt x="866" y="50"/>
                    <a:pt x="866" y="39"/>
                  </a:cubicBezTo>
                  <a:cubicBezTo>
                    <a:pt x="866" y="20"/>
                    <a:pt x="866" y="20"/>
                    <a:pt x="866" y="20"/>
                  </a:cubicBezTo>
                  <a:cubicBezTo>
                    <a:pt x="866" y="9"/>
                    <a:pt x="857" y="0"/>
                    <a:pt x="8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0"/>
                    <a:pt x="9" y="59"/>
                    <a:pt x="20" y="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Rectangle 11"/>
            <p:cNvSpPr>
              <a:spLocks noChangeArrowheads="1"/>
            </p:cNvSpPr>
            <p:nvPr/>
          </p:nvSpPr>
          <p:spPr bwMode="auto">
            <a:xfrm>
              <a:off x="4519030" y="5894674"/>
              <a:ext cx="1806235" cy="9633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rnd">
              <a:solidFill>
                <a:srgbClr val="000000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Rectangle 12"/>
            <p:cNvSpPr>
              <a:spLocks noChangeArrowheads="1"/>
            </p:cNvSpPr>
            <p:nvPr/>
          </p:nvSpPr>
          <p:spPr bwMode="auto">
            <a:xfrm>
              <a:off x="4519030" y="5894674"/>
              <a:ext cx="1806235" cy="963325"/>
            </a:xfrm>
            <a:prstGeom prst="rect">
              <a:avLst/>
            </a:prstGeom>
            <a:noFill/>
            <a:ln w="12700" cap="rnd">
              <a:solidFill>
                <a:srgbClr val="37373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Line 13"/>
            <p:cNvSpPr>
              <a:spLocks noChangeShapeType="1"/>
            </p:cNvSpPr>
            <p:nvPr/>
          </p:nvSpPr>
          <p:spPr bwMode="auto">
            <a:xfrm flipH="1">
              <a:off x="4525720" y="6205747"/>
              <a:ext cx="1799547" cy="0"/>
            </a:xfrm>
            <a:prstGeom prst="line">
              <a:avLst/>
            </a:pr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Rectangle 14"/>
            <p:cNvSpPr>
              <a:spLocks noChangeArrowheads="1"/>
            </p:cNvSpPr>
            <p:nvPr/>
          </p:nvSpPr>
          <p:spPr bwMode="auto">
            <a:xfrm>
              <a:off x="5081149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Rectangle 15"/>
            <p:cNvSpPr>
              <a:spLocks noChangeArrowheads="1"/>
            </p:cNvSpPr>
            <p:nvPr/>
          </p:nvSpPr>
          <p:spPr bwMode="auto">
            <a:xfrm>
              <a:off x="5081149" y="5964916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Rectangle 16"/>
            <p:cNvSpPr>
              <a:spLocks noChangeArrowheads="1"/>
            </p:cNvSpPr>
            <p:nvPr/>
          </p:nvSpPr>
          <p:spPr bwMode="auto">
            <a:xfrm>
              <a:off x="5261773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Rectangle 17"/>
            <p:cNvSpPr>
              <a:spLocks noChangeArrowheads="1"/>
            </p:cNvSpPr>
            <p:nvPr/>
          </p:nvSpPr>
          <p:spPr bwMode="auto">
            <a:xfrm>
              <a:off x="5261773" y="5964916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Rectangle 18"/>
            <p:cNvSpPr>
              <a:spLocks noChangeArrowheads="1"/>
            </p:cNvSpPr>
            <p:nvPr/>
          </p:nvSpPr>
          <p:spPr bwMode="auto">
            <a:xfrm>
              <a:off x="5442397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Rectangle 19"/>
            <p:cNvSpPr>
              <a:spLocks noChangeArrowheads="1"/>
            </p:cNvSpPr>
            <p:nvPr/>
          </p:nvSpPr>
          <p:spPr bwMode="auto">
            <a:xfrm>
              <a:off x="5442397" y="5964916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Rectangle 20"/>
            <p:cNvSpPr>
              <a:spLocks noChangeArrowheads="1"/>
            </p:cNvSpPr>
            <p:nvPr/>
          </p:nvSpPr>
          <p:spPr bwMode="auto">
            <a:xfrm>
              <a:off x="5623021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Rectangle 21"/>
            <p:cNvSpPr>
              <a:spLocks noChangeArrowheads="1"/>
            </p:cNvSpPr>
            <p:nvPr/>
          </p:nvSpPr>
          <p:spPr bwMode="auto">
            <a:xfrm>
              <a:off x="5623021" y="5964916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Rectangle 22"/>
            <p:cNvSpPr>
              <a:spLocks noChangeArrowheads="1"/>
            </p:cNvSpPr>
            <p:nvPr/>
          </p:nvSpPr>
          <p:spPr bwMode="auto">
            <a:xfrm>
              <a:off x="5803644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Rectangle 23"/>
            <p:cNvSpPr>
              <a:spLocks noChangeArrowheads="1"/>
            </p:cNvSpPr>
            <p:nvPr/>
          </p:nvSpPr>
          <p:spPr bwMode="auto">
            <a:xfrm>
              <a:off x="5803644" y="5964916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Rectangle 24"/>
            <p:cNvSpPr>
              <a:spLocks noChangeArrowheads="1"/>
            </p:cNvSpPr>
            <p:nvPr/>
          </p:nvSpPr>
          <p:spPr bwMode="auto">
            <a:xfrm>
              <a:off x="5987615" y="5964916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Rectangle 25"/>
            <p:cNvSpPr>
              <a:spLocks noChangeArrowheads="1"/>
            </p:cNvSpPr>
            <p:nvPr/>
          </p:nvSpPr>
          <p:spPr bwMode="auto">
            <a:xfrm>
              <a:off x="5987615" y="5964916"/>
              <a:ext cx="120415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Line 26"/>
            <p:cNvSpPr>
              <a:spLocks noChangeShapeType="1"/>
            </p:cNvSpPr>
            <p:nvPr/>
          </p:nvSpPr>
          <p:spPr bwMode="auto">
            <a:xfrm flipH="1">
              <a:off x="4525720" y="6533544"/>
              <a:ext cx="1799547" cy="0"/>
            </a:xfrm>
            <a:prstGeom prst="line">
              <a:avLst/>
            </a:pr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Rectangle 27"/>
            <p:cNvSpPr>
              <a:spLocks noChangeArrowheads="1"/>
            </p:cNvSpPr>
            <p:nvPr/>
          </p:nvSpPr>
          <p:spPr bwMode="auto">
            <a:xfrm>
              <a:off x="5081149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Rectangle 28"/>
            <p:cNvSpPr>
              <a:spLocks noChangeArrowheads="1"/>
            </p:cNvSpPr>
            <p:nvPr/>
          </p:nvSpPr>
          <p:spPr bwMode="auto">
            <a:xfrm>
              <a:off x="5081149" y="6292714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" name="Rectangle 29"/>
            <p:cNvSpPr>
              <a:spLocks noChangeArrowheads="1"/>
            </p:cNvSpPr>
            <p:nvPr/>
          </p:nvSpPr>
          <p:spPr bwMode="auto">
            <a:xfrm>
              <a:off x="5261773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Rectangle 30"/>
            <p:cNvSpPr>
              <a:spLocks noChangeArrowheads="1"/>
            </p:cNvSpPr>
            <p:nvPr/>
          </p:nvSpPr>
          <p:spPr bwMode="auto">
            <a:xfrm>
              <a:off x="5261773" y="6292714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5442397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Rectangle 32"/>
            <p:cNvSpPr>
              <a:spLocks noChangeArrowheads="1"/>
            </p:cNvSpPr>
            <p:nvPr/>
          </p:nvSpPr>
          <p:spPr bwMode="auto">
            <a:xfrm>
              <a:off x="5442397" y="6292714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Rectangle 33"/>
            <p:cNvSpPr>
              <a:spLocks noChangeArrowheads="1"/>
            </p:cNvSpPr>
            <p:nvPr/>
          </p:nvSpPr>
          <p:spPr bwMode="auto">
            <a:xfrm>
              <a:off x="5623021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Rectangle 34"/>
            <p:cNvSpPr>
              <a:spLocks noChangeArrowheads="1"/>
            </p:cNvSpPr>
            <p:nvPr/>
          </p:nvSpPr>
          <p:spPr bwMode="auto">
            <a:xfrm>
              <a:off x="5623021" y="6292714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Rectangle 35"/>
            <p:cNvSpPr>
              <a:spLocks noChangeArrowheads="1"/>
            </p:cNvSpPr>
            <p:nvPr/>
          </p:nvSpPr>
          <p:spPr bwMode="auto">
            <a:xfrm>
              <a:off x="5803644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Rectangle 36"/>
            <p:cNvSpPr>
              <a:spLocks noChangeArrowheads="1"/>
            </p:cNvSpPr>
            <p:nvPr/>
          </p:nvSpPr>
          <p:spPr bwMode="auto">
            <a:xfrm>
              <a:off x="5803644" y="6292714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Rectangle 37"/>
            <p:cNvSpPr>
              <a:spLocks noChangeArrowheads="1"/>
            </p:cNvSpPr>
            <p:nvPr/>
          </p:nvSpPr>
          <p:spPr bwMode="auto">
            <a:xfrm>
              <a:off x="5987615" y="6292714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Rectangle 38"/>
            <p:cNvSpPr>
              <a:spLocks noChangeArrowheads="1"/>
            </p:cNvSpPr>
            <p:nvPr/>
          </p:nvSpPr>
          <p:spPr bwMode="auto">
            <a:xfrm>
              <a:off x="5987615" y="6292714"/>
              <a:ext cx="120415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Rectangle 39"/>
            <p:cNvSpPr>
              <a:spLocks noChangeArrowheads="1"/>
            </p:cNvSpPr>
            <p:nvPr/>
          </p:nvSpPr>
          <p:spPr bwMode="auto">
            <a:xfrm>
              <a:off x="5081149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Rectangle 40"/>
            <p:cNvSpPr>
              <a:spLocks noChangeArrowheads="1"/>
            </p:cNvSpPr>
            <p:nvPr/>
          </p:nvSpPr>
          <p:spPr bwMode="auto">
            <a:xfrm>
              <a:off x="5081149" y="6620512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Rectangle 41"/>
            <p:cNvSpPr>
              <a:spLocks noChangeArrowheads="1"/>
            </p:cNvSpPr>
            <p:nvPr/>
          </p:nvSpPr>
          <p:spPr bwMode="auto">
            <a:xfrm>
              <a:off x="5261773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Rectangle 42"/>
            <p:cNvSpPr>
              <a:spLocks noChangeArrowheads="1"/>
            </p:cNvSpPr>
            <p:nvPr/>
          </p:nvSpPr>
          <p:spPr bwMode="auto">
            <a:xfrm>
              <a:off x="5261773" y="6620512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Rectangle 43"/>
            <p:cNvSpPr>
              <a:spLocks noChangeArrowheads="1"/>
            </p:cNvSpPr>
            <p:nvPr/>
          </p:nvSpPr>
          <p:spPr bwMode="auto">
            <a:xfrm>
              <a:off x="5442397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Rectangle 44"/>
            <p:cNvSpPr>
              <a:spLocks noChangeArrowheads="1"/>
            </p:cNvSpPr>
            <p:nvPr/>
          </p:nvSpPr>
          <p:spPr bwMode="auto">
            <a:xfrm>
              <a:off x="5442397" y="6620512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Rectangle 45"/>
            <p:cNvSpPr>
              <a:spLocks noChangeArrowheads="1"/>
            </p:cNvSpPr>
            <p:nvPr/>
          </p:nvSpPr>
          <p:spPr bwMode="auto">
            <a:xfrm>
              <a:off x="5623021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Rectangle 46"/>
            <p:cNvSpPr>
              <a:spLocks noChangeArrowheads="1"/>
            </p:cNvSpPr>
            <p:nvPr/>
          </p:nvSpPr>
          <p:spPr bwMode="auto">
            <a:xfrm>
              <a:off x="5623021" y="6620512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Rectangle 47"/>
            <p:cNvSpPr>
              <a:spLocks noChangeArrowheads="1"/>
            </p:cNvSpPr>
            <p:nvPr/>
          </p:nvSpPr>
          <p:spPr bwMode="auto">
            <a:xfrm>
              <a:off x="5803644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Rectangle 48"/>
            <p:cNvSpPr>
              <a:spLocks noChangeArrowheads="1"/>
            </p:cNvSpPr>
            <p:nvPr/>
          </p:nvSpPr>
          <p:spPr bwMode="auto">
            <a:xfrm>
              <a:off x="5803644" y="6620512"/>
              <a:ext cx="123763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Rectangle 49"/>
            <p:cNvSpPr>
              <a:spLocks noChangeArrowheads="1"/>
            </p:cNvSpPr>
            <p:nvPr/>
          </p:nvSpPr>
          <p:spPr bwMode="auto">
            <a:xfrm>
              <a:off x="5987615" y="6620512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Rectangle 50"/>
            <p:cNvSpPr>
              <a:spLocks noChangeArrowheads="1"/>
            </p:cNvSpPr>
            <p:nvPr/>
          </p:nvSpPr>
          <p:spPr bwMode="auto">
            <a:xfrm>
              <a:off x="5987615" y="6620512"/>
              <a:ext cx="120415" cy="1705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51"/>
            <p:cNvSpPr/>
            <p:nvPr/>
          </p:nvSpPr>
          <p:spPr bwMode="auto">
            <a:xfrm>
              <a:off x="3743019" y="5379562"/>
              <a:ext cx="1197468" cy="1478437"/>
            </a:xfrm>
            <a:custGeom>
              <a:avLst/>
              <a:gdLst>
                <a:gd name="T0" fmla="*/ 512 w 536"/>
                <a:gd name="T1" fmla="*/ 663 h 663"/>
                <a:gd name="T2" fmla="*/ 24 w 536"/>
                <a:gd name="T3" fmla="*/ 663 h 663"/>
                <a:gd name="T4" fmla="*/ 0 w 536"/>
                <a:gd name="T5" fmla="*/ 639 h 663"/>
                <a:gd name="T6" fmla="*/ 0 w 536"/>
                <a:gd name="T7" fmla="*/ 24 h 663"/>
                <a:gd name="T8" fmla="*/ 24 w 536"/>
                <a:gd name="T9" fmla="*/ 0 h 663"/>
                <a:gd name="T10" fmla="*/ 512 w 536"/>
                <a:gd name="T11" fmla="*/ 0 h 663"/>
                <a:gd name="T12" fmla="*/ 536 w 536"/>
                <a:gd name="T13" fmla="*/ 24 h 663"/>
                <a:gd name="T14" fmla="*/ 536 w 536"/>
                <a:gd name="T15" fmla="*/ 639 h 663"/>
                <a:gd name="T16" fmla="*/ 512 w 536"/>
                <a:gd name="T17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solidFill>
              <a:srgbClr val="EEEEEE"/>
            </a:solidFill>
            <a:ln w="9525" cap="rnd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Freeform 52"/>
            <p:cNvSpPr/>
            <p:nvPr/>
          </p:nvSpPr>
          <p:spPr bwMode="auto">
            <a:xfrm>
              <a:off x="3743019" y="5379562"/>
              <a:ext cx="1197468" cy="1478437"/>
            </a:xfrm>
            <a:custGeom>
              <a:avLst/>
              <a:gdLst>
                <a:gd name="T0" fmla="*/ 512 w 536"/>
                <a:gd name="T1" fmla="*/ 663 h 663"/>
                <a:gd name="T2" fmla="*/ 24 w 536"/>
                <a:gd name="T3" fmla="*/ 663 h 663"/>
                <a:gd name="T4" fmla="*/ 0 w 536"/>
                <a:gd name="T5" fmla="*/ 639 h 663"/>
                <a:gd name="T6" fmla="*/ 0 w 536"/>
                <a:gd name="T7" fmla="*/ 24 h 663"/>
                <a:gd name="T8" fmla="*/ 24 w 536"/>
                <a:gd name="T9" fmla="*/ 0 h 663"/>
                <a:gd name="T10" fmla="*/ 512 w 536"/>
                <a:gd name="T11" fmla="*/ 0 h 663"/>
                <a:gd name="T12" fmla="*/ 536 w 536"/>
                <a:gd name="T13" fmla="*/ 24 h 663"/>
                <a:gd name="T14" fmla="*/ 536 w 536"/>
                <a:gd name="T15" fmla="*/ 639 h 663"/>
                <a:gd name="T16" fmla="*/ 512 w 536"/>
                <a:gd name="T17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Rectangle 54"/>
            <p:cNvSpPr>
              <a:spLocks noChangeArrowheads="1"/>
            </p:cNvSpPr>
            <p:nvPr/>
          </p:nvSpPr>
          <p:spPr bwMode="auto">
            <a:xfrm>
              <a:off x="3846709" y="5520047"/>
              <a:ext cx="990085" cy="1177397"/>
            </a:xfrm>
            <a:prstGeom prst="rect">
              <a:avLst/>
            </a:pr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Oval 55"/>
            <p:cNvSpPr>
              <a:spLocks noChangeArrowheads="1"/>
            </p:cNvSpPr>
            <p:nvPr/>
          </p:nvSpPr>
          <p:spPr bwMode="auto">
            <a:xfrm>
              <a:off x="4321682" y="5426391"/>
              <a:ext cx="40139" cy="401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0" name="Oval 56"/>
            <p:cNvSpPr>
              <a:spLocks noChangeArrowheads="1"/>
            </p:cNvSpPr>
            <p:nvPr/>
          </p:nvSpPr>
          <p:spPr bwMode="auto">
            <a:xfrm>
              <a:off x="4294925" y="6737585"/>
              <a:ext cx="90313" cy="8696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rnd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1" name="Freeform 83"/>
            <p:cNvSpPr/>
            <p:nvPr/>
          </p:nvSpPr>
          <p:spPr bwMode="auto">
            <a:xfrm>
              <a:off x="6335300" y="5717396"/>
              <a:ext cx="2003584" cy="260900"/>
            </a:xfrm>
            <a:custGeom>
              <a:avLst/>
              <a:gdLst>
                <a:gd name="T0" fmla="*/ 0 w 599"/>
                <a:gd name="T1" fmla="*/ 78 h 78"/>
                <a:gd name="T2" fmla="*/ 599 w 599"/>
                <a:gd name="T3" fmla="*/ 78 h 78"/>
                <a:gd name="T4" fmla="*/ 547 w 599"/>
                <a:gd name="T5" fmla="*/ 0 h 78"/>
                <a:gd name="T6" fmla="*/ 53 w 599"/>
                <a:gd name="T7" fmla="*/ 0 h 78"/>
                <a:gd name="T8" fmla="*/ 0 w 5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8">
                  <a:moveTo>
                    <a:pt x="0" y="78"/>
                  </a:moveTo>
                  <a:lnTo>
                    <a:pt x="599" y="78"/>
                  </a:lnTo>
                  <a:lnTo>
                    <a:pt x="547" y="0"/>
                  </a:lnTo>
                  <a:lnTo>
                    <a:pt x="53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A6441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2" name="Line 84"/>
            <p:cNvSpPr>
              <a:spLocks noChangeShapeType="1"/>
            </p:cNvSpPr>
            <p:nvPr/>
          </p:nvSpPr>
          <p:spPr bwMode="auto">
            <a:xfrm>
              <a:off x="6485822" y="5760878"/>
              <a:ext cx="1702545" cy="0"/>
            </a:xfrm>
            <a:prstGeom prst="line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Line 85"/>
            <p:cNvSpPr>
              <a:spLocks noChangeShapeType="1"/>
            </p:cNvSpPr>
            <p:nvPr/>
          </p:nvSpPr>
          <p:spPr bwMode="auto">
            <a:xfrm>
              <a:off x="6459062" y="5801018"/>
              <a:ext cx="1756063" cy="0"/>
            </a:xfrm>
            <a:prstGeom prst="line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4" name="Line 86"/>
            <p:cNvSpPr>
              <a:spLocks noChangeShapeType="1"/>
            </p:cNvSpPr>
            <p:nvPr/>
          </p:nvSpPr>
          <p:spPr bwMode="auto">
            <a:xfrm>
              <a:off x="6435646" y="5841155"/>
              <a:ext cx="1806235" cy="0"/>
            </a:xfrm>
            <a:prstGeom prst="line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Line 87"/>
            <p:cNvSpPr>
              <a:spLocks noChangeShapeType="1"/>
            </p:cNvSpPr>
            <p:nvPr/>
          </p:nvSpPr>
          <p:spPr bwMode="auto">
            <a:xfrm>
              <a:off x="6408886" y="5877950"/>
              <a:ext cx="1859755" cy="0"/>
            </a:xfrm>
            <a:prstGeom prst="line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6" name="Rectangle 88"/>
            <p:cNvSpPr>
              <a:spLocks noChangeArrowheads="1"/>
            </p:cNvSpPr>
            <p:nvPr/>
          </p:nvSpPr>
          <p:spPr bwMode="auto">
            <a:xfrm>
              <a:off x="6258370" y="5921432"/>
              <a:ext cx="2157449" cy="56864"/>
            </a:xfrm>
            <a:prstGeom prst="rect">
              <a:avLst/>
            </a:pr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7" name="Rectangle 89"/>
            <p:cNvSpPr>
              <a:spLocks noChangeArrowheads="1"/>
            </p:cNvSpPr>
            <p:nvPr/>
          </p:nvSpPr>
          <p:spPr bwMode="auto">
            <a:xfrm>
              <a:off x="6335300" y="5978295"/>
              <a:ext cx="2003584" cy="879704"/>
            </a:xfrm>
            <a:prstGeom prst="rect">
              <a:avLst/>
            </a:pr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8" name="Rectangle 90"/>
            <p:cNvSpPr>
              <a:spLocks noChangeArrowheads="1"/>
            </p:cNvSpPr>
            <p:nvPr/>
          </p:nvSpPr>
          <p:spPr bwMode="auto">
            <a:xfrm>
              <a:off x="7907393" y="6071952"/>
              <a:ext cx="137141" cy="173935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9" name="Rectangle 91"/>
            <p:cNvSpPr>
              <a:spLocks noChangeArrowheads="1"/>
            </p:cNvSpPr>
            <p:nvPr/>
          </p:nvSpPr>
          <p:spPr bwMode="auto"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0" name="Freeform 92"/>
            <p:cNvSpPr/>
            <p:nvPr/>
          </p:nvSpPr>
          <p:spPr bwMode="auto">
            <a:xfrm>
              <a:off x="7907393" y="6071952"/>
              <a:ext cx="137141" cy="173935"/>
            </a:xfrm>
            <a:custGeom>
              <a:avLst/>
              <a:gdLst>
                <a:gd name="T0" fmla="*/ 0 w 41"/>
                <a:gd name="T1" fmla="*/ 0 h 52"/>
                <a:gd name="T2" fmla="*/ 0 w 41"/>
                <a:gd name="T3" fmla="*/ 4 h 52"/>
                <a:gd name="T4" fmla="*/ 35 w 41"/>
                <a:gd name="T5" fmla="*/ 52 h 52"/>
                <a:gd name="T6" fmla="*/ 41 w 41"/>
                <a:gd name="T7" fmla="*/ 52 h 52"/>
                <a:gd name="T8" fmla="*/ 41 w 41"/>
                <a:gd name="T9" fmla="*/ 36 h 52"/>
                <a:gd name="T10" fmla="*/ 15 w 41"/>
                <a:gd name="T11" fmla="*/ 0 h 52"/>
                <a:gd name="T12" fmla="*/ 0 w 41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1" name="Freeform 93"/>
            <p:cNvSpPr/>
            <p:nvPr/>
          </p:nvSpPr>
          <p:spPr bwMode="auto">
            <a:xfrm>
              <a:off x="7970948" y="6071952"/>
              <a:ext cx="73588" cy="103692"/>
            </a:xfrm>
            <a:custGeom>
              <a:avLst/>
              <a:gdLst>
                <a:gd name="T0" fmla="*/ 22 w 22"/>
                <a:gd name="T1" fmla="*/ 18 h 31"/>
                <a:gd name="T2" fmla="*/ 9 w 22"/>
                <a:gd name="T3" fmla="*/ 0 h 31"/>
                <a:gd name="T4" fmla="*/ 0 w 22"/>
                <a:gd name="T5" fmla="*/ 0 h 31"/>
                <a:gd name="T6" fmla="*/ 22 w 22"/>
                <a:gd name="T7" fmla="*/ 31 h 31"/>
                <a:gd name="T8" fmla="*/ 22 w 22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">
                  <a:moveTo>
                    <a:pt x="22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2" name="Rectangle 94"/>
            <p:cNvSpPr>
              <a:spLocks noChangeArrowheads="1"/>
            </p:cNvSpPr>
            <p:nvPr/>
          </p:nvSpPr>
          <p:spPr bwMode="auto"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3" name="Rectangle 95"/>
            <p:cNvSpPr>
              <a:spLocks noChangeArrowheads="1"/>
            </p:cNvSpPr>
            <p:nvPr/>
          </p:nvSpPr>
          <p:spPr bwMode="auto">
            <a:xfrm>
              <a:off x="8101396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4" name="Rectangle 96"/>
            <p:cNvSpPr>
              <a:spLocks noChangeArrowheads="1"/>
            </p:cNvSpPr>
            <p:nvPr/>
          </p:nvSpPr>
          <p:spPr bwMode="auto"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97"/>
            <p:cNvSpPr/>
            <p:nvPr/>
          </p:nvSpPr>
          <p:spPr bwMode="auto">
            <a:xfrm>
              <a:off x="8101396" y="6071952"/>
              <a:ext cx="140485" cy="173935"/>
            </a:xfrm>
            <a:custGeom>
              <a:avLst/>
              <a:gdLst>
                <a:gd name="T0" fmla="*/ 0 w 42"/>
                <a:gd name="T1" fmla="*/ 0 h 52"/>
                <a:gd name="T2" fmla="*/ 0 w 42"/>
                <a:gd name="T3" fmla="*/ 4 h 52"/>
                <a:gd name="T4" fmla="*/ 35 w 42"/>
                <a:gd name="T5" fmla="*/ 52 h 52"/>
                <a:gd name="T6" fmla="*/ 42 w 42"/>
                <a:gd name="T7" fmla="*/ 52 h 52"/>
                <a:gd name="T8" fmla="*/ 42 w 42"/>
                <a:gd name="T9" fmla="*/ 36 h 52"/>
                <a:gd name="T10" fmla="*/ 15 w 42"/>
                <a:gd name="T11" fmla="*/ 0 h 52"/>
                <a:gd name="T12" fmla="*/ 0 w 4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98"/>
            <p:cNvSpPr/>
            <p:nvPr/>
          </p:nvSpPr>
          <p:spPr bwMode="auto">
            <a:xfrm>
              <a:off x="8164951" y="6071952"/>
              <a:ext cx="76933" cy="103692"/>
            </a:xfrm>
            <a:custGeom>
              <a:avLst/>
              <a:gdLst>
                <a:gd name="T0" fmla="*/ 23 w 23"/>
                <a:gd name="T1" fmla="*/ 18 h 31"/>
                <a:gd name="T2" fmla="*/ 9 w 23"/>
                <a:gd name="T3" fmla="*/ 0 h 31"/>
                <a:gd name="T4" fmla="*/ 0 w 23"/>
                <a:gd name="T5" fmla="*/ 0 h 31"/>
                <a:gd name="T6" fmla="*/ 23 w 23"/>
                <a:gd name="T7" fmla="*/ 31 h 31"/>
                <a:gd name="T8" fmla="*/ 23 w 23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Rectangle 99"/>
            <p:cNvSpPr>
              <a:spLocks noChangeArrowheads="1"/>
            </p:cNvSpPr>
            <p:nvPr/>
          </p:nvSpPr>
          <p:spPr bwMode="auto"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Rectangle 100"/>
            <p:cNvSpPr>
              <a:spLocks noChangeArrowheads="1"/>
            </p:cNvSpPr>
            <p:nvPr/>
          </p:nvSpPr>
          <p:spPr bwMode="auto">
            <a:xfrm>
              <a:off x="7907393" y="631612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Rectangle 101"/>
            <p:cNvSpPr>
              <a:spLocks noChangeArrowheads="1"/>
            </p:cNvSpPr>
            <p:nvPr/>
          </p:nvSpPr>
          <p:spPr bwMode="auto"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102"/>
            <p:cNvSpPr/>
            <p:nvPr/>
          </p:nvSpPr>
          <p:spPr bwMode="auto">
            <a:xfrm>
              <a:off x="7907393" y="6316129"/>
              <a:ext cx="137141" cy="180623"/>
            </a:xfrm>
            <a:custGeom>
              <a:avLst/>
              <a:gdLst>
                <a:gd name="T0" fmla="*/ 0 w 41"/>
                <a:gd name="T1" fmla="*/ 0 h 54"/>
                <a:gd name="T2" fmla="*/ 0 w 41"/>
                <a:gd name="T3" fmla="*/ 5 h 54"/>
                <a:gd name="T4" fmla="*/ 35 w 41"/>
                <a:gd name="T5" fmla="*/ 54 h 54"/>
                <a:gd name="T6" fmla="*/ 41 w 41"/>
                <a:gd name="T7" fmla="*/ 54 h 54"/>
                <a:gd name="T8" fmla="*/ 41 w 41"/>
                <a:gd name="T9" fmla="*/ 37 h 54"/>
                <a:gd name="T10" fmla="*/ 15 w 41"/>
                <a:gd name="T11" fmla="*/ 0 h 54"/>
                <a:gd name="T12" fmla="*/ 0 w 41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1" name="Freeform 103"/>
            <p:cNvSpPr/>
            <p:nvPr/>
          </p:nvSpPr>
          <p:spPr bwMode="auto">
            <a:xfrm>
              <a:off x="7970948" y="6316129"/>
              <a:ext cx="73588" cy="107036"/>
            </a:xfrm>
            <a:custGeom>
              <a:avLst/>
              <a:gdLst>
                <a:gd name="T0" fmla="*/ 22 w 22"/>
                <a:gd name="T1" fmla="*/ 19 h 32"/>
                <a:gd name="T2" fmla="*/ 9 w 22"/>
                <a:gd name="T3" fmla="*/ 0 h 32"/>
                <a:gd name="T4" fmla="*/ 0 w 22"/>
                <a:gd name="T5" fmla="*/ 0 h 32"/>
                <a:gd name="T6" fmla="*/ 22 w 22"/>
                <a:gd name="T7" fmla="*/ 32 h 32"/>
                <a:gd name="T8" fmla="*/ 22 w 22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2" name="Rectangle 104"/>
            <p:cNvSpPr>
              <a:spLocks noChangeArrowheads="1"/>
            </p:cNvSpPr>
            <p:nvPr/>
          </p:nvSpPr>
          <p:spPr bwMode="auto"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Rectangle 105"/>
            <p:cNvSpPr>
              <a:spLocks noChangeArrowheads="1"/>
            </p:cNvSpPr>
            <p:nvPr/>
          </p:nvSpPr>
          <p:spPr bwMode="auto">
            <a:xfrm>
              <a:off x="8101396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Rectangle 106"/>
            <p:cNvSpPr>
              <a:spLocks noChangeArrowheads="1"/>
            </p:cNvSpPr>
            <p:nvPr/>
          </p:nvSpPr>
          <p:spPr bwMode="auto"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107"/>
            <p:cNvSpPr/>
            <p:nvPr/>
          </p:nvSpPr>
          <p:spPr bwMode="auto">
            <a:xfrm>
              <a:off x="8101396" y="6316129"/>
              <a:ext cx="140485" cy="180623"/>
            </a:xfrm>
            <a:custGeom>
              <a:avLst/>
              <a:gdLst>
                <a:gd name="T0" fmla="*/ 0 w 42"/>
                <a:gd name="T1" fmla="*/ 0 h 54"/>
                <a:gd name="T2" fmla="*/ 0 w 42"/>
                <a:gd name="T3" fmla="*/ 5 h 54"/>
                <a:gd name="T4" fmla="*/ 35 w 42"/>
                <a:gd name="T5" fmla="*/ 54 h 54"/>
                <a:gd name="T6" fmla="*/ 42 w 42"/>
                <a:gd name="T7" fmla="*/ 54 h 54"/>
                <a:gd name="T8" fmla="*/ 42 w 42"/>
                <a:gd name="T9" fmla="*/ 37 h 54"/>
                <a:gd name="T10" fmla="*/ 15 w 42"/>
                <a:gd name="T11" fmla="*/ 0 h 54"/>
                <a:gd name="T12" fmla="*/ 0 w 4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108"/>
            <p:cNvSpPr/>
            <p:nvPr/>
          </p:nvSpPr>
          <p:spPr bwMode="auto">
            <a:xfrm>
              <a:off x="8164951" y="6316129"/>
              <a:ext cx="76933" cy="107036"/>
            </a:xfrm>
            <a:custGeom>
              <a:avLst/>
              <a:gdLst>
                <a:gd name="T0" fmla="*/ 23 w 23"/>
                <a:gd name="T1" fmla="*/ 19 h 32"/>
                <a:gd name="T2" fmla="*/ 9 w 23"/>
                <a:gd name="T3" fmla="*/ 0 h 32"/>
                <a:gd name="T4" fmla="*/ 0 w 23"/>
                <a:gd name="T5" fmla="*/ 0 h 32"/>
                <a:gd name="T6" fmla="*/ 23 w 23"/>
                <a:gd name="T7" fmla="*/ 32 h 32"/>
                <a:gd name="T8" fmla="*/ 23 w 2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Rectangle 109"/>
            <p:cNvSpPr>
              <a:spLocks noChangeArrowheads="1"/>
            </p:cNvSpPr>
            <p:nvPr/>
          </p:nvSpPr>
          <p:spPr bwMode="auto"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Rectangle 110"/>
            <p:cNvSpPr>
              <a:spLocks noChangeArrowheads="1"/>
            </p:cNvSpPr>
            <p:nvPr/>
          </p:nvSpPr>
          <p:spPr bwMode="auto">
            <a:xfrm>
              <a:off x="7907393" y="656364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Rectangle 111"/>
            <p:cNvSpPr>
              <a:spLocks noChangeArrowheads="1"/>
            </p:cNvSpPr>
            <p:nvPr/>
          </p:nvSpPr>
          <p:spPr bwMode="auto"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112"/>
            <p:cNvSpPr/>
            <p:nvPr/>
          </p:nvSpPr>
          <p:spPr bwMode="auto">
            <a:xfrm>
              <a:off x="7907393" y="6563649"/>
              <a:ext cx="137141" cy="180623"/>
            </a:xfrm>
            <a:custGeom>
              <a:avLst/>
              <a:gdLst>
                <a:gd name="T0" fmla="*/ 0 w 41"/>
                <a:gd name="T1" fmla="*/ 0 h 54"/>
                <a:gd name="T2" fmla="*/ 0 w 41"/>
                <a:gd name="T3" fmla="*/ 5 h 54"/>
                <a:gd name="T4" fmla="*/ 35 w 41"/>
                <a:gd name="T5" fmla="*/ 54 h 54"/>
                <a:gd name="T6" fmla="*/ 41 w 41"/>
                <a:gd name="T7" fmla="*/ 54 h 54"/>
                <a:gd name="T8" fmla="*/ 41 w 41"/>
                <a:gd name="T9" fmla="*/ 36 h 54"/>
                <a:gd name="T10" fmla="*/ 15 w 41"/>
                <a:gd name="T11" fmla="*/ 0 h 54"/>
                <a:gd name="T12" fmla="*/ 0 w 41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113"/>
            <p:cNvSpPr/>
            <p:nvPr/>
          </p:nvSpPr>
          <p:spPr bwMode="auto">
            <a:xfrm>
              <a:off x="7970948" y="6563649"/>
              <a:ext cx="73588" cy="107036"/>
            </a:xfrm>
            <a:custGeom>
              <a:avLst/>
              <a:gdLst>
                <a:gd name="T0" fmla="*/ 22 w 22"/>
                <a:gd name="T1" fmla="*/ 19 h 32"/>
                <a:gd name="T2" fmla="*/ 9 w 22"/>
                <a:gd name="T3" fmla="*/ 0 h 32"/>
                <a:gd name="T4" fmla="*/ 0 w 22"/>
                <a:gd name="T5" fmla="*/ 0 h 32"/>
                <a:gd name="T6" fmla="*/ 22 w 22"/>
                <a:gd name="T7" fmla="*/ 32 h 32"/>
                <a:gd name="T8" fmla="*/ 22 w 22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Rectangle 114"/>
            <p:cNvSpPr>
              <a:spLocks noChangeArrowheads="1"/>
            </p:cNvSpPr>
            <p:nvPr/>
          </p:nvSpPr>
          <p:spPr bwMode="auto"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Rectangle 115"/>
            <p:cNvSpPr>
              <a:spLocks noChangeArrowheads="1"/>
            </p:cNvSpPr>
            <p:nvPr/>
          </p:nvSpPr>
          <p:spPr bwMode="auto">
            <a:xfrm>
              <a:off x="8101396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Rectangle 116"/>
            <p:cNvSpPr>
              <a:spLocks noChangeArrowheads="1"/>
            </p:cNvSpPr>
            <p:nvPr/>
          </p:nvSpPr>
          <p:spPr bwMode="auto"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117"/>
            <p:cNvSpPr/>
            <p:nvPr/>
          </p:nvSpPr>
          <p:spPr bwMode="auto">
            <a:xfrm>
              <a:off x="8101396" y="6563649"/>
              <a:ext cx="140485" cy="180623"/>
            </a:xfrm>
            <a:custGeom>
              <a:avLst/>
              <a:gdLst>
                <a:gd name="T0" fmla="*/ 0 w 42"/>
                <a:gd name="T1" fmla="*/ 0 h 54"/>
                <a:gd name="T2" fmla="*/ 0 w 42"/>
                <a:gd name="T3" fmla="*/ 5 h 54"/>
                <a:gd name="T4" fmla="*/ 35 w 42"/>
                <a:gd name="T5" fmla="*/ 54 h 54"/>
                <a:gd name="T6" fmla="*/ 42 w 42"/>
                <a:gd name="T7" fmla="*/ 54 h 54"/>
                <a:gd name="T8" fmla="*/ 42 w 42"/>
                <a:gd name="T9" fmla="*/ 36 h 54"/>
                <a:gd name="T10" fmla="*/ 15 w 42"/>
                <a:gd name="T11" fmla="*/ 0 h 54"/>
                <a:gd name="T12" fmla="*/ 0 w 4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118"/>
            <p:cNvSpPr/>
            <p:nvPr/>
          </p:nvSpPr>
          <p:spPr bwMode="auto">
            <a:xfrm>
              <a:off x="8164951" y="6563649"/>
              <a:ext cx="76933" cy="107036"/>
            </a:xfrm>
            <a:custGeom>
              <a:avLst/>
              <a:gdLst>
                <a:gd name="T0" fmla="*/ 23 w 23"/>
                <a:gd name="T1" fmla="*/ 19 h 32"/>
                <a:gd name="T2" fmla="*/ 9 w 23"/>
                <a:gd name="T3" fmla="*/ 0 h 32"/>
                <a:gd name="T4" fmla="*/ 0 w 23"/>
                <a:gd name="T5" fmla="*/ 0 h 32"/>
                <a:gd name="T6" fmla="*/ 23 w 23"/>
                <a:gd name="T7" fmla="*/ 32 h 32"/>
                <a:gd name="T8" fmla="*/ 23 w 2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Rectangle 119"/>
            <p:cNvSpPr>
              <a:spLocks noChangeArrowheads="1"/>
            </p:cNvSpPr>
            <p:nvPr/>
          </p:nvSpPr>
          <p:spPr bwMode="auto"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Rectangle 120"/>
            <p:cNvSpPr>
              <a:spLocks noChangeArrowheads="1"/>
            </p:cNvSpPr>
            <p:nvPr/>
          </p:nvSpPr>
          <p:spPr bwMode="auto">
            <a:xfrm>
              <a:off x="6432303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Rectangle 121"/>
            <p:cNvSpPr>
              <a:spLocks noChangeArrowheads="1"/>
            </p:cNvSpPr>
            <p:nvPr/>
          </p:nvSpPr>
          <p:spPr bwMode="auto"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122"/>
            <p:cNvSpPr/>
            <p:nvPr/>
          </p:nvSpPr>
          <p:spPr bwMode="auto">
            <a:xfrm>
              <a:off x="6432303" y="6071952"/>
              <a:ext cx="140485" cy="173935"/>
            </a:xfrm>
            <a:custGeom>
              <a:avLst/>
              <a:gdLst>
                <a:gd name="T0" fmla="*/ 0 w 42"/>
                <a:gd name="T1" fmla="*/ 0 h 52"/>
                <a:gd name="T2" fmla="*/ 0 w 42"/>
                <a:gd name="T3" fmla="*/ 4 h 52"/>
                <a:gd name="T4" fmla="*/ 36 w 42"/>
                <a:gd name="T5" fmla="*/ 52 h 52"/>
                <a:gd name="T6" fmla="*/ 42 w 42"/>
                <a:gd name="T7" fmla="*/ 52 h 52"/>
                <a:gd name="T8" fmla="*/ 42 w 42"/>
                <a:gd name="T9" fmla="*/ 36 h 52"/>
                <a:gd name="T10" fmla="*/ 16 w 42"/>
                <a:gd name="T11" fmla="*/ 0 h 52"/>
                <a:gd name="T12" fmla="*/ 0 w 4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123"/>
            <p:cNvSpPr/>
            <p:nvPr/>
          </p:nvSpPr>
          <p:spPr bwMode="auto">
            <a:xfrm>
              <a:off x="6495855" y="6071952"/>
              <a:ext cx="76933" cy="103692"/>
            </a:xfrm>
            <a:custGeom>
              <a:avLst/>
              <a:gdLst>
                <a:gd name="T0" fmla="*/ 23 w 23"/>
                <a:gd name="T1" fmla="*/ 18 h 31"/>
                <a:gd name="T2" fmla="*/ 9 w 23"/>
                <a:gd name="T3" fmla="*/ 0 h 31"/>
                <a:gd name="T4" fmla="*/ 0 w 23"/>
                <a:gd name="T5" fmla="*/ 0 h 31"/>
                <a:gd name="T6" fmla="*/ 23 w 23"/>
                <a:gd name="T7" fmla="*/ 31 h 31"/>
                <a:gd name="T8" fmla="*/ 23 w 23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Rectangle 124"/>
            <p:cNvSpPr>
              <a:spLocks noChangeArrowheads="1"/>
            </p:cNvSpPr>
            <p:nvPr/>
          </p:nvSpPr>
          <p:spPr bwMode="auto"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Rectangle 125"/>
            <p:cNvSpPr>
              <a:spLocks noChangeArrowheads="1"/>
            </p:cNvSpPr>
            <p:nvPr/>
          </p:nvSpPr>
          <p:spPr bwMode="auto">
            <a:xfrm>
              <a:off x="6626307" y="6071952"/>
              <a:ext cx="143831" cy="173935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Rectangle 126"/>
            <p:cNvSpPr>
              <a:spLocks noChangeArrowheads="1"/>
            </p:cNvSpPr>
            <p:nvPr/>
          </p:nvSpPr>
          <p:spPr bwMode="auto"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127"/>
            <p:cNvSpPr/>
            <p:nvPr/>
          </p:nvSpPr>
          <p:spPr bwMode="auto">
            <a:xfrm>
              <a:off x="6626307" y="6071952"/>
              <a:ext cx="143831" cy="173935"/>
            </a:xfrm>
            <a:custGeom>
              <a:avLst/>
              <a:gdLst>
                <a:gd name="T0" fmla="*/ 0 w 43"/>
                <a:gd name="T1" fmla="*/ 0 h 52"/>
                <a:gd name="T2" fmla="*/ 0 w 43"/>
                <a:gd name="T3" fmla="*/ 4 h 52"/>
                <a:gd name="T4" fmla="*/ 36 w 43"/>
                <a:gd name="T5" fmla="*/ 52 h 52"/>
                <a:gd name="T6" fmla="*/ 43 w 43"/>
                <a:gd name="T7" fmla="*/ 52 h 52"/>
                <a:gd name="T8" fmla="*/ 43 w 43"/>
                <a:gd name="T9" fmla="*/ 36 h 52"/>
                <a:gd name="T10" fmla="*/ 16 w 43"/>
                <a:gd name="T11" fmla="*/ 0 h 52"/>
                <a:gd name="T12" fmla="*/ 0 w 4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3" y="52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128"/>
            <p:cNvSpPr/>
            <p:nvPr/>
          </p:nvSpPr>
          <p:spPr bwMode="auto">
            <a:xfrm>
              <a:off x="6689857" y="6071952"/>
              <a:ext cx="80277" cy="103692"/>
            </a:xfrm>
            <a:custGeom>
              <a:avLst/>
              <a:gdLst>
                <a:gd name="T0" fmla="*/ 24 w 24"/>
                <a:gd name="T1" fmla="*/ 18 h 31"/>
                <a:gd name="T2" fmla="*/ 10 w 24"/>
                <a:gd name="T3" fmla="*/ 0 h 31"/>
                <a:gd name="T4" fmla="*/ 0 w 24"/>
                <a:gd name="T5" fmla="*/ 0 h 31"/>
                <a:gd name="T6" fmla="*/ 24 w 24"/>
                <a:gd name="T7" fmla="*/ 31 h 31"/>
                <a:gd name="T8" fmla="*/ 24 w 24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24" y="1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1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Rectangle 129"/>
            <p:cNvSpPr>
              <a:spLocks noChangeArrowheads="1"/>
            </p:cNvSpPr>
            <p:nvPr/>
          </p:nvSpPr>
          <p:spPr bwMode="auto"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Rectangle 130"/>
            <p:cNvSpPr>
              <a:spLocks noChangeArrowheads="1"/>
            </p:cNvSpPr>
            <p:nvPr/>
          </p:nvSpPr>
          <p:spPr bwMode="auto">
            <a:xfrm>
              <a:off x="6432303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Rectangle 131"/>
            <p:cNvSpPr>
              <a:spLocks noChangeArrowheads="1"/>
            </p:cNvSpPr>
            <p:nvPr/>
          </p:nvSpPr>
          <p:spPr bwMode="auto"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132"/>
            <p:cNvSpPr/>
            <p:nvPr/>
          </p:nvSpPr>
          <p:spPr bwMode="auto">
            <a:xfrm>
              <a:off x="6432303" y="6316129"/>
              <a:ext cx="140485" cy="180623"/>
            </a:xfrm>
            <a:custGeom>
              <a:avLst/>
              <a:gdLst>
                <a:gd name="T0" fmla="*/ 0 w 42"/>
                <a:gd name="T1" fmla="*/ 0 h 54"/>
                <a:gd name="T2" fmla="*/ 0 w 42"/>
                <a:gd name="T3" fmla="*/ 5 h 54"/>
                <a:gd name="T4" fmla="*/ 36 w 42"/>
                <a:gd name="T5" fmla="*/ 54 h 54"/>
                <a:gd name="T6" fmla="*/ 42 w 42"/>
                <a:gd name="T7" fmla="*/ 54 h 54"/>
                <a:gd name="T8" fmla="*/ 42 w 42"/>
                <a:gd name="T9" fmla="*/ 37 h 54"/>
                <a:gd name="T10" fmla="*/ 16 w 42"/>
                <a:gd name="T11" fmla="*/ 0 h 54"/>
                <a:gd name="T12" fmla="*/ 0 w 4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133"/>
            <p:cNvSpPr/>
            <p:nvPr/>
          </p:nvSpPr>
          <p:spPr bwMode="auto">
            <a:xfrm>
              <a:off x="6495855" y="6316129"/>
              <a:ext cx="76933" cy="107036"/>
            </a:xfrm>
            <a:custGeom>
              <a:avLst/>
              <a:gdLst>
                <a:gd name="T0" fmla="*/ 23 w 23"/>
                <a:gd name="T1" fmla="*/ 19 h 32"/>
                <a:gd name="T2" fmla="*/ 9 w 23"/>
                <a:gd name="T3" fmla="*/ 0 h 32"/>
                <a:gd name="T4" fmla="*/ 0 w 23"/>
                <a:gd name="T5" fmla="*/ 0 h 32"/>
                <a:gd name="T6" fmla="*/ 23 w 23"/>
                <a:gd name="T7" fmla="*/ 32 h 32"/>
                <a:gd name="T8" fmla="*/ 23 w 2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Rectangle 134"/>
            <p:cNvSpPr>
              <a:spLocks noChangeArrowheads="1"/>
            </p:cNvSpPr>
            <p:nvPr/>
          </p:nvSpPr>
          <p:spPr bwMode="auto"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Rectangle 135"/>
            <p:cNvSpPr>
              <a:spLocks noChangeArrowheads="1"/>
            </p:cNvSpPr>
            <p:nvPr/>
          </p:nvSpPr>
          <p:spPr bwMode="auto">
            <a:xfrm>
              <a:off x="6626307" y="631612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Rectangle 136"/>
            <p:cNvSpPr>
              <a:spLocks noChangeArrowheads="1"/>
            </p:cNvSpPr>
            <p:nvPr/>
          </p:nvSpPr>
          <p:spPr bwMode="auto"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137"/>
            <p:cNvSpPr/>
            <p:nvPr/>
          </p:nvSpPr>
          <p:spPr bwMode="auto">
            <a:xfrm>
              <a:off x="6626307" y="6316129"/>
              <a:ext cx="143831" cy="180623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6 w 43"/>
                <a:gd name="T5" fmla="*/ 54 h 54"/>
                <a:gd name="T6" fmla="*/ 43 w 43"/>
                <a:gd name="T7" fmla="*/ 54 h 54"/>
                <a:gd name="T8" fmla="*/ 43 w 43"/>
                <a:gd name="T9" fmla="*/ 37 h 54"/>
                <a:gd name="T10" fmla="*/ 16 w 43"/>
                <a:gd name="T11" fmla="*/ 0 h 54"/>
                <a:gd name="T12" fmla="*/ 0 w 4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138"/>
            <p:cNvSpPr/>
            <p:nvPr/>
          </p:nvSpPr>
          <p:spPr bwMode="auto">
            <a:xfrm>
              <a:off x="6689857" y="6316129"/>
              <a:ext cx="80277" cy="107036"/>
            </a:xfrm>
            <a:custGeom>
              <a:avLst/>
              <a:gdLst>
                <a:gd name="T0" fmla="*/ 24 w 24"/>
                <a:gd name="T1" fmla="*/ 19 h 32"/>
                <a:gd name="T2" fmla="*/ 10 w 24"/>
                <a:gd name="T3" fmla="*/ 0 h 32"/>
                <a:gd name="T4" fmla="*/ 0 w 24"/>
                <a:gd name="T5" fmla="*/ 0 h 32"/>
                <a:gd name="T6" fmla="*/ 24 w 24"/>
                <a:gd name="T7" fmla="*/ 32 h 32"/>
                <a:gd name="T8" fmla="*/ 24 w 24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Rectangle 139"/>
            <p:cNvSpPr>
              <a:spLocks noChangeArrowheads="1"/>
            </p:cNvSpPr>
            <p:nvPr/>
          </p:nvSpPr>
          <p:spPr bwMode="auto"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Rectangle 140"/>
            <p:cNvSpPr>
              <a:spLocks noChangeArrowheads="1"/>
            </p:cNvSpPr>
            <p:nvPr/>
          </p:nvSpPr>
          <p:spPr bwMode="auto">
            <a:xfrm>
              <a:off x="6432303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Rectangle 141"/>
            <p:cNvSpPr>
              <a:spLocks noChangeArrowheads="1"/>
            </p:cNvSpPr>
            <p:nvPr/>
          </p:nvSpPr>
          <p:spPr bwMode="auto"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142"/>
            <p:cNvSpPr/>
            <p:nvPr/>
          </p:nvSpPr>
          <p:spPr bwMode="auto">
            <a:xfrm>
              <a:off x="6432303" y="6563649"/>
              <a:ext cx="140485" cy="180623"/>
            </a:xfrm>
            <a:custGeom>
              <a:avLst/>
              <a:gdLst>
                <a:gd name="T0" fmla="*/ 0 w 42"/>
                <a:gd name="T1" fmla="*/ 0 h 54"/>
                <a:gd name="T2" fmla="*/ 0 w 42"/>
                <a:gd name="T3" fmla="*/ 5 h 54"/>
                <a:gd name="T4" fmla="*/ 36 w 42"/>
                <a:gd name="T5" fmla="*/ 54 h 54"/>
                <a:gd name="T6" fmla="*/ 42 w 42"/>
                <a:gd name="T7" fmla="*/ 54 h 54"/>
                <a:gd name="T8" fmla="*/ 42 w 42"/>
                <a:gd name="T9" fmla="*/ 36 h 54"/>
                <a:gd name="T10" fmla="*/ 16 w 42"/>
                <a:gd name="T11" fmla="*/ 0 h 54"/>
                <a:gd name="T12" fmla="*/ 0 w 4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143"/>
            <p:cNvSpPr/>
            <p:nvPr/>
          </p:nvSpPr>
          <p:spPr bwMode="auto">
            <a:xfrm>
              <a:off x="6495855" y="6563649"/>
              <a:ext cx="76933" cy="107036"/>
            </a:xfrm>
            <a:custGeom>
              <a:avLst/>
              <a:gdLst>
                <a:gd name="T0" fmla="*/ 23 w 23"/>
                <a:gd name="T1" fmla="*/ 19 h 32"/>
                <a:gd name="T2" fmla="*/ 9 w 23"/>
                <a:gd name="T3" fmla="*/ 0 h 32"/>
                <a:gd name="T4" fmla="*/ 0 w 23"/>
                <a:gd name="T5" fmla="*/ 0 h 32"/>
                <a:gd name="T6" fmla="*/ 23 w 23"/>
                <a:gd name="T7" fmla="*/ 32 h 32"/>
                <a:gd name="T8" fmla="*/ 23 w 2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Rectangle 144"/>
            <p:cNvSpPr>
              <a:spLocks noChangeArrowheads="1"/>
            </p:cNvSpPr>
            <p:nvPr/>
          </p:nvSpPr>
          <p:spPr bwMode="auto"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Rectangle 145"/>
            <p:cNvSpPr>
              <a:spLocks noChangeArrowheads="1"/>
            </p:cNvSpPr>
            <p:nvPr/>
          </p:nvSpPr>
          <p:spPr bwMode="auto">
            <a:xfrm>
              <a:off x="6626307" y="656364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Rectangle 146"/>
            <p:cNvSpPr>
              <a:spLocks noChangeArrowheads="1"/>
            </p:cNvSpPr>
            <p:nvPr/>
          </p:nvSpPr>
          <p:spPr bwMode="auto"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147"/>
            <p:cNvSpPr/>
            <p:nvPr/>
          </p:nvSpPr>
          <p:spPr bwMode="auto">
            <a:xfrm>
              <a:off x="6626307" y="6563649"/>
              <a:ext cx="143831" cy="180623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6 w 43"/>
                <a:gd name="T5" fmla="*/ 54 h 54"/>
                <a:gd name="T6" fmla="*/ 43 w 43"/>
                <a:gd name="T7" fmla="*/ 54 h 54"/>
                <a:gd name="T8" fmla="*/ 43 w 43"/>
                <a:gd name="T9" fmla="*/ 36 h 54"/>
                <a:gd name="T10" fmla="*/ 16 w 43"/>
                <a:gd name="T11" fmla="*/ 0 h 54"/>
                <a:gd name="T12" fmla="*/ 0 w 4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148"/>
            <p:cNvSpPr/>
            <p:nvPr/>
          </p:nvSpPr>
          <p:spPr bwMode="auto">
            <a:xfrm>
              <a:off x="6689857" y="6563649"/>
              <a:ext cx="80277" cy="107036"/>
            </a:xfrm>
            <a:custGeom>
              <a:avLst/>
              <a:gdLst>
                <a:gd name="T0" fmla="*/ 24 w 24"/>
                <a:gd name="T1" fmla="*/ 19 h 32"/>
                <a:gd name="T2" fmla="*/ 10 w 24"/>
                <a:gd name="T3" fmla="*/ 0 h 32"/>
                <a:gd name="T4" fmla="*/ 0 w 24"/>
                <a:gd name="T5" fmla="*/ 0 h 32"/>
                <a:gd name="T6" fmla="*/ 24 w 24"/>
                <a:gd name="T7" fmla="*/ 32 h 32"/>
                <a:gd name="T8" fmla="*/ 24 w 24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Rectangle 149"/>
            <p:cNvSpPr>
              <a:spLocks noChangeArrowheads="1"/>
            </p:cNvSpPr>
            <p:nvPr/>
          </p:nvSpPr>
          <p:spPr bwMode="auto"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>
              <a:solidFill>
                <a:srgbClr val="37373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Rectangle 150"/>
            <p:cNvSpPr>
              <a:spLocks noChangeArrowheads="1"/>
            </p:cNvSpPr>
            <p:nvPr/>
          </p:nvSpPr>
          <p:spPr bwMode="auto">
            <a:xfrm>
              <a:off x="6810273" y="5563530"/>
              <a:ext cx="1053637" cy="83623"/>
            </a:xfrm>
            <a:prstGeom prst="rect">
              <a:avLst/>
            </a:pr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151"/>
            <p:cNvSpPr/>
            <p:nvPr/>
          </p:nvSpPr>
          <p:spPr bwMode="auto">
            <a:xfrm>
              <a:off x="6683169" y="5091903"/>
              <a:ext cx="1307849" cy="471629"/>
            </a:xfrm>
            <a:custGeom>
              <a:avLst/>
              <a:gdLst>
                <a:gd name="T0" fmla="*/ 0 w 391"/>
                <a:gd name="T1" fmla="*/ 141 h 141"/>
                <a:gd name="T2" fmla="*/ 196 w 391"/>
                <a:gd name="T3" fmla="*/ 0 h 141"/>
                <a:gd name="T4" fmla="*/ 391 w 391"/>
                <a:gd name="T5" fmla="*/ 141 h 141"/>
                <a:gd name="T6" fmla="*/ 0 w 391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1" h="141">
                  <a:moveTo>
                    <a:pt x="0" y="141"/>
                  </a:moveTo>
                  <a:lnTo>
                    <a:pt x="196" y="0"/>
                  </a:lnTo>
                  <a:lnTo>
                    <a:pt x="391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6D6E72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152"/>
            <p:cNvSpPr/>
            <p:nvPr/>
          </p:nvSpPr>
          <p:spPr bwMode="auto">
            <a:xfrm>
              <a:off x="6773482" y="5155455"/>
              <a:ext cx="1127225" cy="408075"/>
            </a:xfrm>
            <a:custGeom>
              <a:avLst/>
              <a:gdLst>
                <a:gd name="T0" fmla="*/ 0 w 337"/>
                <a:gd name="T1" fmla="*/ 122 h 122"/>
                <a:gd name="T2" fmla="*/ 169 w 337"/>
                <a:gd name="T3" fmla="*/ 0 h 122"/>
                <a:gd name="T4" fmla="*/ 337 w 337"/>
                <a:gd name="T5" fmla="*/ 122 h 122"/>
                <a:gd name="T6" fmla="*/ 0 w 337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122">
                  <a:moveTo>
                    <a:pt x="0" y="122"/>
                  </a:moveTo>
                  <a:lnTo>
                    <a:pt x="169" y="0"/>
                  </a:lnTo>
                  <a:lnTo>
                    <a:pt x="337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b" anchorCtr="0" compatLnSpc="1"/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school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Rectangle 153"/>
            <p:cNvSpPr>
              <a:spLocks noChangeArrowheads="1"/>
            </p:cNvSpPr>
            <p:nvPr/>
          </p:nvSpPr>
          <p:spPr bwMode="auto">
            <a:xfrm>
              <a:off x="6863792" y="5647153"/>
              <a:ext cx="946603" cy="1210847"/>
            </a:xfrm>
            <a:prstGeom prst="rect">
              <a:avLst/>
            </a:pr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154"/>
            <p:cNvSpPr/>
            <p:nvPr/>
          </p:nvSpPr>
          <p:spPr bwMode="auto">
            <a:xfrm>
              <a:off x="7151451" y="6413130"/>
              <a:ext cx="187313" cy="444869"/>
            </a:xfrm>
            <a:custGeom>
              <a:avLst/>
              <a:gdLst>
                <a:gd name="T0" fmla="*/ 0 w 83"/>
                <a:gd name="T1" fmla="*/ 83 h 200"/>
                <a:gd name="T2" fmla="*/ 0 w 83"/>
                <a:gd name="T3" fmla="*/ 200 h 200"/>
                <a:gd name="T4" fmla="*/ 83 w 83"/>
                <a:gd name="T5" fmla="*/ 200 h 200"/>
                <a:gd name="T6" fmla="*/ 83 w 83"/>
                <a:gd name="T7" fmla="*/ 0 h 200"/>
                <a:gd name="T8" fmla="*/ 0 w 83"/>
                <a:gd name="T9" fmla="*/ 8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00">
                  <a:moveTo>
                    <a:pt x="0" y="83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6D6E72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155"/>
            <p:cNvSpPr/>
            <p:nvPr/>
          </p:nvSpPr>
          <p:spPr bwMode="auto">
            <a:xfrm>
              <a:off x="7338765" y="6413130"/>
              <a:ext cx="183969" cy="444869"/>
            </a:xfrm>
            <a:custGeom>
              <a:avLst/>
              <a:gdLst>
                <a:gd name="T0" fmla="*/ 0 w 82"/>
                <a:gd name="T1" fmla="*/ 0 h 200"/>
                <a:gd name="T2" fmla="*/ 0 w 82"/>
                <a:gd name="T3" fmla="*/ 200 h 200"/>
                <a:gd name="T4" fmla="*/ 82 w 82"/>
                <a:gd name="T5" fmla="*/ 200 h 200"/>
                <a:gd name="T6" fmla="*/ 82 w 82"/>
                <a:gd name="T7" fmla="*/ 83 h 200"/>
                <a:gd name="T8" fmla="*/ 0 w 8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37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D6E72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4" name="组合 323"/>
            <p:cNvGrpSpPr/>
            <p:nvPr/>
          </p:nvGrpSpPr>
          <p:grpSpPr>
            <a:xfrm>
              <a:off x="7164831" y="5762866"/>
              <a:ext cx="354559" cy="143831"/>
              <a:chOff x="4287953" y="4257983"/>
              <a:chExt cx="95329" cy="208219"/>
            </a:xfrm>
          </p:grpSpPr>
          <p:sp>
            <p:nvSpPr>
              <p:cNvPr id="346" name="Rectangle 186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7" name="Rectangle 187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>
                <a:solidFill>
                  <a:srgbClr val="373738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8" name="Freeform 188"/>
              <p:cNvSpPr/>
              <p:nvPr/>
            </p:nvSpPr>
            <p:spPr bwMode="auto">
              <a:xfrm>
                <a:off x="4287953" y="4257983"/>
                <a:ext cx="95329" cy="208219"/>
              </a:xfrm>
              <a:custGeom>
                <a:avLst/>
                <a:gdLst>
                  <a:gd name="T0" fmla="*/ 0 w 38"/>
                  <a:gd name="T1" fmla="*/ 0 h 83"/>
                  <a:gd name="T2" fmla="*/ 0 w 38"/>
                  <a:gd name="T3" fmla="*/ 8 h 83"/>
                  <a:gd name="T4" fmla="*/ 32 w 38"/>
                  <a:gd name="T5" fmla="*/ 83 h 83"/>
                  <a:gd name="T6" fmla="*/ 38 w 38"/>
                  <a:gd name="T7" fmla="*/ 83 h 83"/>
                  <a:gd name="T8" fmla="*/ 38 w 38"/>
                  <a:gd name="T9" fmla="*/ 57 h 83"/>
                  <a:gd name="T10" fmla="*/ 14 w 38"/>
                  <a:gd name="T11" fmla="*/ 0 h 83"/>
                  <a:gd name="T12" fmla="*/ 0 w 38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9" name="Freeform 189"/>
              <p:cNvSpPr/>
              <p:nvPr/>
            </p:nvSpPr>
            <p:spPr bwMode="auto">
              <a:xfrm>
                <a:off x="4330600" y="4257983"/>
                <a:ext cx="52682" cy="125433"/>
              </a:xfrm>
              <a:custGeom>
                <a:avLst/>
                <a:gdLst>
                  <a:gd name="T0" fmla="*/ 21 w 21"/>
                  <a:gd name="T1" fmla="*/ 30 h 50"/>
                  <a:gd name="T2" fmla="*/ 9 w 21"/>
                  <a:gd name="T3" fmla="*/ 0 h 50"/>
                  <a:gd name="T4" fmla="*/ 0 w 21"/>
                  <a:gd name="T5" fmla="*/ 0 h 50"/>
                  <a:gd name="T6" fmla="*/ 21 w 21"/>
                  <a:gd name="T7" fmla="*/ 50 h 50"/>
                  <a:gd name="T8" fmla="*/ 21 w 21"/>
                  <a:gd name="T9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0" name="Rectangle 190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>
                <a:solidFill>
                  <a:srgbClr val="373738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25" name="Rectangle 196"/>
            <p:cNvSpPr>
              <a:spLocks noChangeArrowheads="1"/>
            </p:cNvSpPr>
            <p:nvPr/>
          </p:nvSpPr>
          <p:spPr bwMode="auto">
            <a:xfrm>
              <a:off x="6984207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Rectangle 197"/>
            <p:cNvSpPr>
              <a:spLocks noChangeArrowheads="1"/>
            </p:cNvSpPr>
            <p:nvPr/>
          </p:nvSpPr>
          <p:spPr bwMode="auto">
            <a:xfrm>
              <a:off x="7576252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>
              <a:solidFill>
                <a:srgbClr val="373738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7" name="组合 326"/>
            <p:cNvGrpSpPr/>
            <p:nvPr/>
          </p:nvGrpSpPr>
          <p:grpSpPr>
            <a:xfrm>
              <a:off x="2438233" y="5189114"/>
              <a:ext cx="1303112" cy="1661464"/>
              <a:chOff x="576181" y="1179661"/>
              <a:chExt cx="977334" cy="1246098"/>
            </a:xfrm>
            <a:solidFill>
              <a:schemeClr val="accent1"/>
            </a:solidFill>
          </p:grpSpPr>
          <p:sp>
            <p:nvSpPr>
              <p:cNvPr id="344" name="Freeform 142"/>
              <p:cNvSpPr>
                <a:spLocks noEditPoints="1"/>
              </p:cNvSpPr>
              <p:nvPr/>
            </p:nvSpPr>
            <p:spPr bwMode="auto">
              <a:xfrm>
                <a:off x="576181" y="1179661"/>
                <a:ext cx="944757" cy="944754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5" name="Freeform 143"/>
              <p:cNvSpPr>
                <a:spLocks noEditPoints="1"/>
              </p:cNvSpPr>
              <p:nvPr/>
            </p:nvSpPr>
            <p:spPr bwMode="auto">
              <a:xfrm>
                <a:off x="722781" y="1407705"/>
                <a:ext cx="830734" cy="1018054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28" name="KSO_Shape"/>
            <p:cNvSpPr/>
            <p:nvPr/>
          </p:nvSpPr>
          <p:spPr bwMode="auto">
            <a:xfrm>
              <a:off x="4039945" y="5834385"/>
              <a:ext cx="590232" cy="508583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329" name="椭圆 328"/>
            <p:cNvSpPr/>
            <p:nvPr/>
          </p:nvSpPr>
          <p:spPr>
            <a:xfrm>
              <a:off x="8874733" y="5617359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0" name="椭圆 329"/>
            <p:cNvSpPr/>
            <p:nvPr/>
          </p:nvSpPr>
          <p:spPr>
            <a:xfrm>
              <a:off x="9097253" y="5617359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1" name="椭圆 330"/>
            <p:cNvSpPr/>
            <p:nvPr/>
          </p:nvSpPr>
          <p:spPr>
            <a:xfrm>
              <a:off x="9319773" y="5617359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32" name="组合 331"/>
            <p:cNvGrpSpPr/>
            <p:nvPr/>
          </p:nvGrpSpPr>
          <p:grpSpPr>
            <a:xfrm>
              <a:off x="7164831" y="5971605"/>
              <a:ext cx="354559" cy="143831"/>
              <a:chOff x="4287953" y="4257983"/>
              <a:chExt cx="95329" cy="208219"/>
            </a:xfrm>
          </p:grpSpPr>
          <p:sp>
            <p:nvSpPr>
              <p:cNvPr id="339" name="Rectangle 186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0" name="Rectangle 187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>
                <a:solidFill>
                  <a:srgbClr val="373738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1" name="Freeform 188"/>
              <p:cNvSpPr/>
              <p:nvPr/>
            </p:nvSpPr>
            <p:spPr bwMode="auto">
              <a:xfrm>
                <a:off x="4287953" y="4257983"/>
                <a:ext cx="95329" cy="208219"/>
              </a:xfrm>
              <a:custGeom>
                <a:avLst/>
                <a:gdLst>
                  <a:gd name="T0" fmla="*/ 0 w 38"/>
                  <a:gd name="T1" fmla="*/ 0 h 83"/>
                  <a:gd name="T2" fmla="*/ 0 w 38"/>
                  <a:gd name="T3" fmla="*/ 8 h 83"/>
                  <a:gd name="T4" fmla="*/ 32 w 38"/>
                  <a:gd name="T5" fmla="*/ 83 h 83"/>
                  <a:gd name="T6" fmla="*/ 38 w 38"/>
                  <a:gd name="T7" fmla="*/ 83 h 83"/>
                  <a:gd name="T8" fmla="*/ 38 w 38"/>
                  <a:gd name="T9" fmla="*/ 57 h 83"/>
                  <a:gd name="T10" fmla="*/ 14 w 38"/>
                  <a:gd name="T11" fmla="*/ 0 h 83"/>
                  <a:gd name="T12" fmla="*/ 0 w 38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2" name="Freeform 189"/>
              <p:cNvSpPr/>
              <p:nvPr/>
            </p:nvSpPr>
            <p:spPr bwMode="auto">
              <a:xfrm>
                <a:off x="4330600" y="4257983"/>
                <a:ext cx="52682" cy="125433"/>
              </a:xfrm>
              <a:custGeom>
                <a:avLst/>
                <a:gdLst>
                  <a:gd name="T0" fmla="*/ 21 w 21"/>
                  <a:gd name="T1" fmla="*/ 30 h 50"/>
                  <a:gd name="T2" fmla="*/ 9 w 21"/>
                  <a:gd name="T3" fmla="*/ 0 h 50"/>
                  <a:gd name="T4" fmla="*/ 0 w 21"/>
                  <a:gd name="T5" fmla="*/ 0 h 50"/>
                  <a:gd name="T6" fmla="*/ 21 w 21"/>
                  <a:gd name="T7" fmla="*/ 50 h 50"/>
                  <a:gd name="T8" fmla="*/ 21 w 21"/>
                  <a:gd name="T9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3" name="Rectangle 190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>
                <a:solidFill>
                  <a:srgbClr val="373738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33" name="组合 332"/>
            <p:cNvGrpSpPr/>
            <p:nvPr/>
          </p:nvGrpSpPr>
          <p:grpSpPr>
            <a:xfrm>
              <a:off x="7164831" y="6180344"/>
              <a:ext cx="354559" cy="143831"/>
              <a:chOff x="4287953" y="4257983"/>
              <a:chExt cx="95329" cy="208219"/>
            </a:xfrm>
          </p:grpSpPr>
          <p:sp>
            <p:nvSpPr>
              <p:cNvPr id="334" name="Rectangle 186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5" name="Rectangle 187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>
                <a:solidFill>
                  <a:srgbClr val="373738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6" name="Freeform 188"/>
              <p:cNvSpPr/>
              <p:nvPr/>
            </p:nvSpPr>
            <p:spPr bwMode="auto">
              <a:xfrm>
                <a:off x="4287953" y="4257983"/>
                <a:ext cx="95329" cy="208219"/>
              </a:xfrm>
              <a:custGeom>
                <a:avLst/>
                <a:gdLst>
                  <a:gd name="T0" fmla="*/ 0 w 38"/>
                  <a:gd name="T1" fmla="*/ 0 h 83"/>
                  <a:gd name="T2" fmla="*/ 0 w 38"/>
                  <a:gd name="T3" fmla="*/ 8 h 83"/>
                  <a:gd name="T4" fmla="*/ 32 w 38"/>
                  <a:gd name="T5" fmla="*/ 83 h 83"/>
                  <a:gd name="T6" fmla="*/ 38 w 38"/>
                  <a:gd name="T7" fmla="*/ 83 h 83"/>
                  <a:gd name="T8" fmla="*/ 38 w 38"/>
                  <a:gd name="T9" fmla="*/ 57 h 83"/>
                  <a:gd name="T10" fmla="*/ 14 w 38"/>
                  <a:gd name="T11" fmla="*/ 0 h 83"/>
                  <a:gd name="T12" fmla="*/ 0 w 38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7" name="Freeform 189"/>
              <p:cNvSpPr/>
              <p:nvPr/>
            </p:nvSpPr>
            <p:spPr bwMode="auto">
              <a:xfrm>
                <a:off x="4330600" y="4257983"/>
                <a:ext cx="52682" cy="125433"/>
              </a:xfrm>
              <a:custGeom>
                <a:avLst/>
                <a:gdLst>
                  <a:gd name="T0" fmla="*/ 21 w 21"/>
                  <a:gd name="T1" fmla="*/ 30 h 50"/>
                  <a:gd name="T2" fmla="*/ 9 w 21"/>
                  <a:gd name="T3" fmla="*/ 0 h 50"/>
                  <a:gd name="T4" fmla="*/ 0 w 21"/>
                  <a:gd name="T5" fmla="*/ 0 h 50"/>
                  <a:gd name="T6" fmla="*/ 21 w 21"/>
                  <a:gd name="T7" fmla="*/ 50 h 50"/>
                  <a:gd name="T8" fmla="*/ 21 w 21"/>
                  <a:gd name="T9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8" name="Rectangle 190"/>
              <p:cNvSpPr>
                <a:spLocks noChangeArrowheads="1"/>
              </p:cNvSpPr>
              <p:nvPr/>
            </p:nvSpPr>
            <p:spPr bwMode="auto"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>
                <a:solidFill>
                  <a:srgbClr val="373738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07709" y="1248229"/>
            <a:ext cx="2490071" cy="1246999"/>
          </a:xfrm>
        </p:spPr>
        <p:txBody>
          <a:bodyPr anchor="ctr">
            <a:normAutofit/>
          </a:bodyPr>
          <a:lstStyle>
            <a:lvl1pPr algn="ctr">
              <a:defRPr sz="4050">
                <a:solidFill>
                  <a:srgbClr val="48989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12774" y="2543148"/>
            <a:ext cx="6626998" cy="7826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54E034C5-D8ED-46A3-A811-ED2A180EC717}" type="datetimeFigureOut">
              <a:rPr lang="zh-CN" altLang="en-US" smtClean="0"/>
              <a:pPr>
                <a:defRPr/>
              </a:pPr>
              <a:t>2018/8/10</a:t>
            </a:fld>
            <a:endParaRPr lang="zh-CN" altLang="en-US"/>
          </a:p>
        </p:txBody>
      </p:sp>
      <p:sp>
        <p:nvSpPr>
          <p:cNvPr id="19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2F9ADCAB-7D1D-446C-B2D8-221F75BEA6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519085" y="185738"/>
            <a:ext cx="1624915" cy="1348086"/>
            <a:chOff x="10434558" y="30771"/>
            <a:chExt cx="1696409" cy="1407400"/>
          </a:xfrm>
        </p:grpSpPr>
        <p:sp>
          <p:nvSpPr>
            <p:cNvPr id="23" name="Freeform 705"/>
            <p:cNvSpPr/>
            <p:nvPr/>
          </p:nvSpPr>
          <p:spPr bwMode="auto">
            <a:xfrm>
              <a:off x="11649860" y="1042191"/>
              <a:ext cx="481107" cy="313683"/>
            </a:xfrm>
            <a:custGeom>
              <a:avLst/>
              <a:gdLst>
                <a:gd name="T0" fmla="*/ 218272 w 170"/>
                <a:gd name="T1" fmla="*/ 0 h 111"/>
                <a:gd name="T2" fmla="*/ 120426 w 170"/>
                <a:gd name="T3" fmla="*/ 71466 h 111"/>
                <a:gd name="T4" fmla="*/ 97846 w 170"/>
                <a:gd name="T5" fmla="*/ 71466 h 111"/>
                <a:gd name="T6" fmla="*/ 0 w 170"/>
                <a:gd name="T7" fmla="*/ 169262 h 111"/>
                <a:gd name="T8" fmla="*/ 26343 w 170"/>
                <a:gd name="T9" fmla="*/ 236966 h 111"/>
                <a:gd name="T10" fmla="*/ 7527 w 170"/>
                <a:gd name="T11" fmla="*/ 297148 h 111"/>
                <a:gd name="T12" fmla="*/ 105373 w 170"/>
                <a:gd name="T13" fmla="*/ 394944 h 111"/>
                <a:gd name="T14" fmla="*/ 169349 w 170"/>
                <a:gd name="T15" fmla="*/ 372376 h 111"/>
                <a:gd name="T16" fmla="*/ 248379 w 170"/>
                <a:gd name="T17" fmla="*/ 409989 h 111"/>
                <a:gd name="T18" fmla="*/ 327408 w 170"/>
                <a:gd name="T19" fmla="*/ 368614 h 111"/>
                <a:gd name="T20" fmla="*/ 413964 w 170"/>
                <a:gd name="T21" fmla="*/ 417512 h 111"/>
                <a:gd name="T22" fmla="*/ 485467 w 170"/>
                <a:gd name="T23" fmla="*/ 383660 h 111"/>
                <a:gd name="T24" fmla="*/ 541917 w 170"/>
                <a:gd name="T25" fmla="*/ 402467 h 111"/>
                <a:gd name="T26" fmla="*/ 639763 w 170"/>
                <a:gd name="T27" fmla="*/ 304671 h 111"/>
                <a:gd name="T28" fmla="*/ 609657 w 170"/>
                <a:gd name="T29" fmla="*/ 233205 h 111"/>
                <a:gd name="T30" fmla="*/ 620946 w 170"/>
                <a:gd name="T31" fmla="*/ 188068 h 111"/>
                <a:gd name="T32" fmla="*/ 519337 w 170"/>
                <a:gd name="T33" fmla="*/ 90273 h 111"/>
                <a:gd name="T34" fmla="*/ 474177 w 170"/>
                <a:gd name="T35" fmla="*/ 101557 h 111"/>
                <a:gd name="T36" fmla="*/ 376331 w 170"/>
                <a:gd name="T37" fmla="*/ 22568 h 111"/>
                <a:gd name="T38" fmla="*/ 304828 w 170"/>
                <a:gd name="T39" fmla="*/ 56421 h 111"/>
                <a:gd name="T40" fmla="*/ 218272 w 170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707"/>
            <p:cNvSpPr/>
            <p:nvPr/>
          </p:nvSpPr>
          <p:spPr bwMode="auto">
            <a:xfrm>
              <a:off x="10434558" y="883559"/>
              <a:ext cx="292485" cy="193219"/>
            </a:xfrm>
            <a:custGeom>
              <a:avLst/>
              <a:gdLst>
                <a:gd name="T0" fmla="*/ 132163 w 103"/>
                <a:gd name="T1" fmla="*/ 0 h 68"/>
                <a:gd name="T2" fmla="*/ 71746 w 103"/>
                <a:gd name="T3" fmla="*/ 45384 h 68"/>
                <a:gd name="T4" fmla="*/ 60418 w 103"/>
                <a:gd name="T5" fmla="*/ 45384 h 68"/>
                <a:gd name="T6" fmla="*/ 0 w 103"/>
                <a:gd name="T7" fmla="*/ 105896 h 68"/>
                <a:gd name="T8" fmla="*/ 15104 w 103"/>
                <a:gd name="T9" fmla="*/ 147497 h 68"/>
                <a:gd name="T10" fmla="*/ 3776 w 103"/>
                <a:gd name="T11" fmla="*/ 185317 h 68"/>
                <a:gd name="T12" fmla="*/ 64194 w 103"/>
                <a:gd name="T13" fmla="*/ 242047 h 68"/>
                <a:gd name="T14" fmla="*/ 101955 w 103"/>
                <a:gd name="T15" fmla="*/ 226919 h 68"/>
                <a:gd name="T16" fmla="*/ 151044 w 103"/>
                <a:gd name="T17" fmla="*/ 253393 h 68"/>
                <a:gd name="T18" fmla="*/ 200133 w 103"/>
                <a:gd name="T19" fmla="*/ 226919 h 68"/>
                <a:gd name="T20" fmla="*/ 249222 w 103"/>
                <a:gd name="T21" fmla="*/ 257175 h 68"/>
                <a:gd name="T22" fmla="*/ 294536 w 103"/>
                <a:gd name="T23" fmla="*/ 238265 h 68"/>
                <a:gd name="T24" fmla="*/ 328520 w 103"/>
                <a:gd name="T25" fmla="*/ 245829 h 68"/>
                <a:gd name="T26" fmla="*/ 388938 w 103"/>
                <a:gd name="T27" fmla="*/ 185317 h 68"/>
                <a:gd name="T28" fmla="*/ 370058 w 103"/>
                <a:gd name="T29" fmla="*/ 143715 h 68"/>
                <a:gd name="T30" fmla="*/ 377610 w 103"/>
                <a:gd name="T31" fmla="*/ 117242 h 68"/>
                <a:gd name="T32" fmla="*/ 317192 w 103"/>
                <a:gd name="T33" fmla="*/ 56730 h 68"/>
                <a:gd name="T34" fmla="*/ 286983 w 103"/>
                <a:gd name="T35" fmla="*/ 64294 h 68"/>
                <a:gd name="T36" fmla="*/ 230342 w 103"/>
                <a:gd name="T37" fmla="*/ 15128 h 68"/>
                <a:gd name="T38" fmla="*/ 185029 w 103"/>
                <a:gd name="T39" fmla="*/ 34038 h 68"/>
                <a:gd name="T40" fmla="*/ 1321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08"/>
            <p:cNvSpPr/>
            <p:nvPr/>
          </p:nvSpPr>
          <p:spPr bwMode="auto">
            <a:xfrm>
              <a:off x="11113838" y="1019528"/>
              <a:ext cx="32233" cy="124043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709"/>
            <p:cNvSpPr>
              <a:spLocks noChangeArrowheads="1"/>
            </p:cNvSpPr>
            <p:nvPr/>
          </p:nvSpPr>
          <p:spPr bwMode="auto">
            <a:xfrm>
              <a:off x="11177110" y="1019528"/>
              <a:ext cx="13132" cy="124043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710"/>
            <p:cNvSpPr/>
            <p:nvPr/>
          </p:nvSpPr>
          <p:spPr bwMode="auto">
            <a:xfrm>
              <a:off x="11222473" y="1019528"/>
              <a:ext cx="27459" cy="124043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11"/>
            <p:cNvSpPr/>
            <p:nvPr/>
          </p:nvSpPr>
          <p:spPr bwMode="auto">
            <a:xfrm>
              <a:off x="10780763" y="30771"/>
              <a:ext cx="797468" cy="947013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12"/>
            <p:cNvSpPr/>
            <p:nvPr/>
          </p:nvSpPr>
          <p:spPr bwMode="auto">
            <a:xfrm>
              <a:off x="11123387" y="1138799"/>
              <a:ext cx="124157" cy="84683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13"/>
            <p:cNvSpPr/>
            <p:nvPr/>
          </p:nvSpPr>
          <p:spPr bwMode="auto">
            <a:xfrm>
              <a:off x="10830903" y="39120"/>
              <a:ext cx="697187" cy="938665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14"/>
            <p:cNvSpPr/>
            <p:nvPr/>
          </p:nvSpPr>
          <p:spPr bwMode="auto">
            <a:xfrm>
              <a:off x="10935959" y="33155"/>
              <a:ext cx="487076" cy="944628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15"/>
            <p:cNvSpPr/>
            <p:nvPr/>
          </p:nvSpPr>
          <p:spPr bwMode="auto">
            <a:xfrm>
              <a:off x="11069667" y="45083"/>
              <a:ext cx="219661" cy="932701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16"/>
            <p:cNvSpPr/>
            <p:nvPr/>
          </p:nvSpPr>
          <p:spPr bwMode="auto">
            <a:xfrm>
              <a:off x="10972967" y="821538"/>
              <a:ext cx="419029" cy="172943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Rectangle 717"/>
            <p:cNvSpPr>
              <a:spLocks noChangeArrowheads="1"/>
            </p:cNvSpPr>
            <p:nvPr/>
          </p:nvSpPr>
          <p:spPr bwMode="auto">
            <a:xfrm>
              <a:off x="11113838" y="994482"/>
              <a:ext cx="139677" cy="36975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719"/>
            <p:cNvSpPr/>
            <p:nvPr/>
          </p:nvSpPr>
          <p:spPr bwMode="auto">
            <a:xfrm>
              <a:off x="10539612" y="629511"/>
              <a:ext cx="115800" cy="45323"/>
            </a:xfrm>
            <a:custGeom>
              <a:avLst/>
              <a:gdLst>
                <a:gd name="T0" fmla="*/ 123942 w 41"/>
                <a:gd name="T1" fmla="*/ 7541 h 16"/>
                <a:gd name="T2" fmla="*/ 78872 w 41"/>
                <a:gd name="T3" fmla="*/ 49014 h 16"/>
                <a:gd name="T4" fmla="*/ 37558 w 41"/>
                <a:gd name="T5" fmla="*/ 30163 h 16"/>
                <a:gd name="T6" fmla="*/ 33802 w 41"/>
                <a:gd name="T7" fmla="*/ 26392 h 16"/>
                <a:gd name="T8" fmla="*/ 0 w 41"/>
                <a:gd name="T9" fmla="*/ 18852 h 16"/>
                <a:gd name="T10" fmla="*/ 37558 w 41"/>
                <a:gd name="T11" fmla="*/ 37703 h 16"/>
                <a:gd name="T12" fmla="*/ 75116 w 41"/>
                <a:gd name="T13" fmla="*/ 56555 h 16"/>
                <a:gd name="T14" fmla="*/ 90139 w 41"/>
                <a:gd name="T15" fmla="*/ 52784 h 16"/>
                <a:gd name="T16" fmla="*/ 101407 w 41"/>
                <a:gd name="T17" fmla="*/ 37703 h 16"/>
                <a:gd name="T18" fmla="*/ 142721 w 41"/>
                <a:gd name="T19" fmla="*/ 7541 h 16"/>
                <a:gd name="T20" fmla="*/ 153988 w 41"/>
                <a:gd name="T21" fmla="*/ 7541 h 16"/>
                <a:gd name="T22" fmla="*/ 123942 w 41"/>
                <a:gd name="T23" fmla="*/ 754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20"/>
            <p:cNvSpPr/>
            <p:nvPr/>
          </p:nvSpPr>
          <p:spPr bwMode="auto">
            <a:xfrm>
              <a:off x="11080411" y="1380920"/>
              <a:ext cx="164747" cy="57251"/>
            </a:xfrm>
            <a:custGeom>
              <a:avLst/>
              <a:gdLst>
                <a:gd name="T0" fmla="*/ 0 w 58"/>
                <a:gd name="T1" fmla="*/ 68580 h 20"/>
                <a:gd name="T2" fmla="*/ 26440 w 58"/>
                <a:gd name="T3" fmla="*/ 34290 h 20"/>
                <a:gd name="T4" fmla="*/ 64212 w 58"/>
                <a:gd name="T5" fmla="*/ 41910 h 20"/>
                <a:gd name="T6" fmla="*/ 79320 w 58"/>
                <a:gd name="T7" fmla="*/ 38100 h 20"/>
                <a:gd name="T8" fmla="*/ 79320 w 58"/>
                <a:gd name="T9" fmla="*/ 34290 h 20"/>
                <a:gd name="T10" fmla="*/ 98206 w 58"/>
                <a:gd name="T11" fmla="*/ 41910 h 20"/>
                <a:gd name="T12" fmla="*/ 132200 w 58"/>
                <a:gd name="T13" fmla="*/ 22860 h 20"/>
                <a:gd name="T14" fmla="*/ 188858 w 58"/>
                <a:gd name="T15" fmla="*/ 26670 h 20"/>
                <a:gd name="T16" fmla="*/ 219075 w 58"/>
                <a:gd name="T17" fmla="*/ 53340 h 20"/>
                <a:gd name="T18" fmla="*/ 154863 w 58"/>
                <a:gd name="T19" fmla="*/ 34290 h 20"/>
                <a:gd name="T20" fmla="*/ 101983 w 58"/>
                <a:gd name="T21" fmla="*/ 64770 h 20"/>
                <a:gd name="T22" fmla="*/ 109538 w 58"/>
                <a:gd name="T23" fmla="*/ 72390 h 20"/>
                <a:gd name="T24" fmla="*/ 101983 w 58"/>
                <a:gd name="T25" fmla="*/ 76200 h 20"/>
                <a:gd name="T26" fmla="*/ 94429 w 58"/>
                <a:gd name="T27" fmla="*/ 64770 h 20"/>
                <a:gd name="T28" fmla="*/ 64212 w 58"/>
                <a:gd name="T29" fmla="*/ 60960 h 20"/>
                <a:gd name="T30" fmla="*/ 22663 w 58"/>
                <a:gd name="T31" fmla="*/ 49530 h 20"/>
                <a:gd name="T32" fmla="*/ 0 w 58"/>
                <a:gd name="T33" fmla="*/ 6858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15251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60428" y="2523696"/>
            <a:ext cx="1727962" cy="1810608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00" dirty="0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25488" y="2523696"/>
            <a:ext cx="1727962" cy="1810608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00" dirty="0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90548" y="2523696"/>
            <a:ext cx="1727962" cy="1810608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00" dirty="0">
              <a:solidFill>
                <a:srgbClr val="FFFF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55609" y="2523696"/>
            <a:ext cx="1727962" cy="1810608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00" dirty="0">
              <a:solidFill>
                <a:srgbClr val="FFFFFF"/>
              </a:solidFill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0429" y="2523696"/>
            <a:ext cx="7623142" cy="1810608"/>
          </a:xfrm>
        </p:spPr>
        <p:txBody>
          <a:bodyPr lIns="360000" tIns="360000" rIns="360000" bIns="360000" anchor="ctr">
            <a:normAutofit/>
          </a:bodyPr>
          <a:lstStyle>
            <a:lvl1pPr marL="0" indent="0" algn="dist">
              <a:buNone/>
              <a:defRPr sz="72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519085" y="185738"/>
            <a:ext cx="1624915" cy="1348086"/>
            <a:chOff x="10434558" y="30771"/>
            <a:chExt cx="1696409" cy="1407400"/>
          </a:xfrm>
        </p:grpSpPr>
        <p:sp>
          <p:nvSpPr>
            <p:cNvPr id="26" name="Freeform 705"/>
            <p:cNvSpPr/>
            <p:nvPr/>
          </p:nvSpPr>
          <p:spPr bwMode="auto">
            <a:xfrm>
              <a:off x="11649860" y="1042191"/>
              <a:ext cx="481107" cy="313683"/>
            </a:xfrm>
            <a:custGeom>
              <a:avLst/>
              <a:gdLst>
                <a:gd name="T0" fmla="*/ 218272 w 170"/>
                <a:gd name="T1" fmla="*/ 0 h 111"/>
                <a:gd name="T2" fmla="*/ 120426 w 170"/>
                <a:gd name="T3" fmla="*/ 71466 h 111"/>
                <a:gd name="T4" fmla="*/ 97846 w 170"/>
                <a:gd name="T5" fmla="*/ 71466 h 111"/>
                <a:gd name="T6" fmla="*/ 0 w 170"/>
                <a:gd name="T7" fmla="*/ 169262 h 111"/>
                <a:gd name="T8" fmla="*/ 26343 w 170"/>
                <a:gd name="T9" fmla="*/ 236966 h 111"/>
                <a:gd name="T10" fmla="*/ 7527 w 170"/>
                <a:gd name="T11" fmla="*/ 297148 h 111"/>
                <a:gd name="T12" fmla="*/ 105373 w 170"/>
                <a:gd name="T13" fmla="*/ 394944 h 111"/>
                <a:gd name="T14" fmla="*/ 169349 w 170"/>
                <a:gd name="T15" fmla="*/ 372376 h 111"/>
                <a:gd name="T16" fmla="*/ 248379 w 170"/>
                <a:gd name="T17" fmla="*/ 409989 h 111"/>
                <a:gd name="T18" fmla="*/ 327408 w 170"/>
                <a:gd name="T19" fmla="*/ 368614 h 111"/>
                <a:gd name="T20" fmla="*/ 413964 w 170"/>
                <a:gd name="T21" fmla="*/ 417512 h 111"/>
                <a:gd name="T22" fmla="*/ 485467 w 170"/>
                <a:gd name="T23" fmla="*/ 383660 h 111"/>
                <a:gd name="T24" fmla="*/ 541917 w 170"/>
                <a:gd name="T25" fmla="*/ 402467 h 111"/>
                <a:gd name="T26" fmla="*/ 639763 w 170"/>
                <a:gd name="T27" fmla="*/ 304671 h 111"/>
                <a:gd name="T28" fmla="*/ 609657 w 170"/>
                <a:gd name="T29" fmla="*/ 233205 h 111"/>
                <a:gd name="T30" fmla="*/ 620946 w 170"/>
                <a:gd name="T31" fmla="*/ 188068 h 111"/>
                <a:gd name="T32" fmla="*/ 519337 w 170"/>
                <a:gd name="T33" fmla="*/ 90273 h 111"/>
                <a:gd name="T34" fmla="*/ 474177 w 170"/>
                <a:gd name="T35" fmla="*/ 101557 h 111"/>
                <a:gd name="T36" fmla="*/ 376331 w 170"/>
                <a:gd name="T37" fmla="*/ 22568 h 111"/>
                <a:gd name="T38" fmla="*/ 304828 w 170"/>
                <a:gd name="T39" fmla="*/ 56421 h 111"/>
                <a:gd name="T40" fmla="*/ 218272 w 170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07"/>
            <p:cNvSpPr/>
            <p:nvPr/>
          </p:nvSpPr>
          <p:spPr bwMode="auto">
            <a:xfrm>
              <a:off x="10434558" y="883559"/>
              <a:ext cx="292485" cy="193219"/>
            </a:xfrm>
            <a:custGeom>
              <a:avLst/>
              <a:gdLst>
                <a:gd name="T0" fmla="*/ 132163 w 103"/>
                <a:gd name="T1" fmla="*/ 0 h 68"/>
                <a:gd name="T2" fmla="*/ 71746 w 103"/>
                <a:gd name="T3" fmla="*/ 45384 h 68"/>
                <a:gd name="T4" fmla="*/ 60418 w 103"/>
                <a:gd name="T5" fmla="*/ 45384 h 68"/>
                <a:gd name="T6" fmla="*/ 0 w 103"/>
                <a:gd name="T7" fmla="*/ 105896 h 68"/>
                <a:gd name="T8" fmla="*/ 15104 w 103"/>
                <a:gd name="T9" fmla="*/ 147497 h 68"/>
                <a:gd name="T10" fmla="*/ 3776 w 103"/>
                <a:gd name="T11" fmla="*/ 185317 h 68"/>
                <a:gd name="T12" fmla="*/ 64194 w 103"/>
                <a:gd name="T13" fmla="*/ 242047 h 68"/>
                <a:gd name="T14" fmla="*/ 101955 w 103"/>
                <a:gd name="T15" fmla="*/ 226919 h 68"/>
                <a:gd name="T16" fmla="*/ 151044 w 103"/>
                <a:gd name="T17" fmla="*/ 253393 h 68"/>
                <a:gd name="T18" fmla="*/ 200133 w 103"/>
                <a:gd name="T19" fmla="*/ 226919 h 68"/>
                <a:gd name="T20" fmla="*/ 249222 w 103"/>
                <a:gd name="T21" fmla="*/ 257175 h 68"/>
                <a:gd name="T22" fmla="*/ 294536 w 103"/>
                <a:gd name="T23" fmla="*/ 238265 h 68"/>
                <a:gd name="T24" fmla="*/ 328520 w 103"/>
                <a:gd name="T25" fmla="*/ 245829 h 68"/>
                <a:gd name="T26" fmla="*/ 388938 w 103"/>
                <a:gd name="T27" fmla="*/ 185317 h 68"/>
                <a:gd name="T28" fmla="*/ 370058 w 103"/>
                <a:gd name="T29" fmla="*/ 143715 h 68"/>
                <a:gd name="T30" fmla="*/ 377610 w 103"/>
                <a:gd name="T31" fmla="*/ 117242 h 68"/>
                <a:gd name="T32" fmla="*/ 317192 w 103"/>
                <a:gd name="T33" fmla="*/ 56730 h 68"/>
                <a:gd name="T34" fmla="*/ 286983 w 103"/>
                <a:gd name="T35" fmla="*/ 64294 h 68"/>
                <a:gd name="T36" fmla="*/ 230342 w 103"/>
                <a:gd name="T37" fmla="*/ 15128 h 68"/>
                <a:gd name="T38" fmla="*/ 185029 w 103"/>
                <a:gd name="T39" fmla="*/ 34038 h 68"/>
                <a:gd name="T40" fmla="*/ 1321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08"/>
            <p:cNvSpPr/>
            <p:nvPr/>
          </p:nvSpPr>
          <p:spPr bwMode="auto">
            <a:xfrm>
              <a:off x="11113838" y="1019528"/>
              <a:ext cx="32233" cy="124043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Rectangle 709"/>
            <p:cNvSpPr>
              <a:spLocks noChangeArrowheads="1"/>
            </p:cNvSpPr>
            <p:nvPr/>
          </p:nvSpPr>
          <p:spPr bwMode="auto">
            <a:xfrm>
              <a:off x="11177110" y="1019528"/>
              <a:ext cx="13132" cy="124043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710"/>
            <p:cNvSpPr/>
            <p:nvPr/>
          </p:nvSpPr>
          <p:spPr bwMode="auto">
            <a:xfrm>
              <a:off x="11222473" y="1019528"/>
              <a:ext cx="27459" cy="124043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11"/>
            <p:cNvSpPr/>
            <p:nvPr/>
          </p:nvSpPr>
          <p:spPr bwMode="auto">
            <a:xfrm>
              <a:off x="10780763" y="30771"/>
              <a:ext cx="797468" cy="947013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12"/>
            <p:cNvSpPr/>
            <p:nvPr/>
          </p:nvSpPr>
          <p:spPr bwMode="auto">
            <a:xfrm>
              <a:off x="11123387" y="1138799"/>
              <a:ext cx="124157" cy="84683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13"/>
            <p:cNvSpPr/>
            <p:nvPr/>
          </p:nvSpPr>
          <p:spPr bwMode="auto">
            <a:xfrm>
              <a:off x="10830903" y="39120"/>
              <a:ext cx="697187" cy="938665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14"/>
            <p:cNvSpPr/>
            <p:nvPr/>
          </p:nvSpPr>
          <p:spPr bwMode="auto">
            <a:xfrm>
              <a:off x="10935959" y="33155"/>
              <a:ext cx="487076" cy="944628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715"/>
            <p:cNvSpPr/>
            <p:nvPr/>
          </p:nvSpPr>
          <p:spPr bwMode="auto">
            <a:xfrm>
              <a:off x="11069667" y="45083"/>
              <a:ext cx="219661" cy="932701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16"/>
            <p:cNvSpPr/>
            <p:nvPr/>
          </p:nvSpPr>
          <p:spPr bwMode="auto">
            <a:xfrm>
              <a:off x="10972967" y="821538"/>
              <a:ext cx="419029" cy="172943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Rectangle 717"/>
            <p:cNvSpPr>
              <a:spLocks noChangeArrowheads="1"/>
            </p:cNvSpPr>
            <p:nvPr/>
          </p:nvSpPr>
          <p:spPr bwMode="auto">
            <a:xfrm>
              <a:off x="11113838" y="994482"/>
              <a:ext cx="139677" cy="36975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719"/>
            <p:cNvSpPr/>
            <p:nvPr/>
          </p:nvSpPr>
          <p:spPr bwMode="auto">
            <a:xfrm>
              <a:off x="10539612" y="629511"/>
              <a:ext cx="115800" cy="45323"/>
            </a:xfrm>
            <a:custGeom>
              <a:avLst/>
              <a:gdLst>
                <a:gd name="T0" fmla="*/ 123942 w 41"/>
                <a:gd name="T1" fmla="*/ 7541 h 16"/>
                <a:gd name="T2" fmla="*/ 78872 w 41"/>
                <a:gd name="T3" fmla="*/ 49014 h 16"/>
                <a:gd name="T4" fmla="*/ 37558 w 41"/>
                <a:gd name="T5" fmla="*/ 30163 h 16"/>
                <a:gd name="T6" fmla="*/ 33802 w 41"/>
                <a:gd name="T7" fmla="*/ 26392 h 16"/>
                <a:gd name="T8" fmla="*/ 0 w 41"/>
                <a:gd name="T9" fmla="*/ 18852 h 16"/>
                <a:gd name="T10" fmla="*/ 37558 w 41"/>
                <a:gd name="T11" fmla="*/ 37703 h 16"/>
                <a:gd name="T12" fmla="*/ 75116 w 41"/>
                <a:gd name="T13" fmla="*/ 56555 h 16"/>
                <a:gd name="T14" fmla="*/ 90139 w 41"/>
                <a:gd name="T15" fmla="*/ 52784 h 16"/>
                <a:gd name="T16" fmla="*/ 101407 w 41"/>
                <a:gd name="T17" fmla="*/ 37703 h 16"/>
                <a:gd name="T18" fmla="*/ 142721 w 41"/>
                <a:gd name="T19" fmla="*/ 7541 h 16"/>
                <a:gd name="T20" fmla="*/ 153988 w 41"/>
                <a:gd name="T21" fmla="*/ 7541 h 16"/>
                <a:gd name="T22" fmla="*/ 123942 w 41"/>
                <a:gd name="T23" fmla="*/ 754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20"/>
            <p:cNvSpPr/>
            <p:nvPr/>
          </p:nvSpPr>
          <p:spPr bwMode="auto">
            <a:xfrm>
              <a:off x="11080411" y="1380920"/>
              <a:ext cx="164747" cy="57251"/>
            </a:xfrm>
            <a:custGeom>
              <a:avLst/>
              <a:gdLst>
                <a:gd name="T0" fmla="*/ 0 w 58"/>
                <a:gd name="T1" fmla="*/ 68580 h 20"/>
                <a:gd name="T2" fmla="*/ 26440 w 58"/>
                <a:gd name="T3" fmla="*/ 34290 h 20"/>
                <a:gd name="T4" fmla="*/ 64212 w 58"/>
                <a:gd name="T5" fmla="*/ 41910 h 20"/>
                <a:gd name="T6" fmla="*/ 79320 w 58"/>
                <a:gd name="T7" fmla="*/ 38100 h 20"/>
                <a:gd name="T8" fmla="*/ 79320 w 58"/>
                <a:gd name="T9" fmla="*/ 34290 h 20"/>
                <a:gd name="T10" fmla="*/ 98206 w 58"/>
                <a:gd name="T11" fmla="*/ 41910 h 20"/>
                <a:gd name="T12" fmla="*/ 132200 w 58"/>
                <a:gd name="T13" fmla="*/ 22860 h 20"/>
                <a:gd name="T14" fmla="*/ 188858 w 58"/>
                <a:gd name="T15" fmla="*/ 26670 h 20"/>
                <a:gd name="T16" fmla="*/ 219075 w 58"/>
                <a:gd name="T17" fmla="*/ 53340 h 20"/>
                <a:gd name="T18" fmla="*/ 154863 w 58"/>
                <a:gd name="T19" fmla="*/ 34290 h 20"/>
                <a:gd name="T20" fmla="*/ 101983 w 58"/>
                <a:gd name="T21" fmla="*/ 64770 h 20"/>
                <a:gd name="T22" fmla="*/ 109538 w 58"/>
                <a:gd name="T23" fmla="*/ 72390 h 20"/>
                <a:gd name="T24" fmla="*/ 101983 w 58"/>
                <a:gd name="T25" fmla="*/ 76200 h 20"/>
                <a:gd name="T26" fmla="*/ 94429 w 58"/>
                <a:gd name="T27" fmla="*/ 64770 h 20"/>
                <a:gd name="T28" fmla="*/ 64212 w 58"/>
                <a:gd name="T29" fmla="*/ 60960 h 20"/>
                <a:gd name="T30" fmla="*/ 22663 w 58"/>
                <a:gd name="T31" fmla="*/ 49530 h 20"/>
                <a:gd name="T32" fmla="*/ 0 w 58"/>
                <a:gd name="T33" fmla="*/ 6858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519085" y="185738"/>
            <a:ext cx="1624915" cy="1348086"/>
            <a:chOff x="10434558" y="30771"/>
            <a:chExt cx="1696409" cy="1407400"/>
          </a:xfrm>
        </p:grpSpPr>
        <p:sp>
          <p:nvSpPr>
            <p:cNvPr id="20" name="Freeform 705"/>
            <p:cNvSpPr/>
            <p:nvPr/>
          </p:nvSpPr>
          <p:spPr bwMode="auto">
            <a:xfrm>
              <a:off x="11649860" y="1042191"/>
              <a:ext cx="481107" cy="313683"/>
            </a:xfrm>
            <a:custGeom>
              <a:avLst/>
              <a:gdLst>
                <a:gd name="T0" fmla="*/ 218272 w 170"/>
                <a:gd name="T1" fmla="*/ 0 h 111"/>
                <a:gd name="T2" fmla="*/ 120426 w 170"/>
                <a:gd name="T3" fmla="*/ 71466 h 111"/>
                <a:gd name="T4" fmla="*/ 97846 w 170"/>
                <a:gd name="T5" fmla="*/ 71466 h 111"/>
                <a:gd name="T6" fmla="*/ 0 w 170"/>
                <a:gd name="T7" fmla="*/ 169262 h 111"/>
                <a:gd name="T8" fmla="*/ 26343 w 170"/>
                <a:gd name="T9" fmla="*/ 236966 h 111"/>
                <a:gd name="T10" fmla="*/ 7527 w 170"/>
                <a:gd name="T11" fmla="*/ 297148 h 111"/>
                <a:gd name="T12" fmla="*/ 105373 w 170"/>
                <a:gd name="T13" fmla="*/ 394944 h 111"/>
                <a:gd name="T14" fmla="*/ 169349 w 170"/>
                <a:gd name="T15" fmla="*/ 372376 h 111"/>
                <a:gd name="T16" fmla="*/ 248379 w 170"/>
                <a:gd name="T17" fmla="*/ 409989 h 111"/>
                <a:gd name="T18" fmla="*/ 327408 w 170"/>
                <a:gd name="T19" fmla="*/ 368614 h 111"/>
                <a:gd name="T20" fmla="*/ 413964 w 170"/>
                <a:gd name="T21" fmla="*/ 417512 h 111"/>
                <a:gd name="T22" fmla="*/ 485467 w 170"/>
                <a:gd name="T23" fmla="*/ 383660 h 111"/>
                <a:gd name="T24" fmla="*/ 541917 w 170"/>
                <a:gd name="T25" fmla="*/ 402467 h 111"/>
                <a:gd name="T26" fmla="*/ 639763 w 170"/>
                <a:gd name="T27" fmla="*/ 304671 h 111"/>
                <a:gd name="T28" fmla="*/ 609657 w 170"/>
                <a:gd name="T29" fmla="*/ 233205 h 111"/>
                <a:gd name="T30" fmla="*/ 620946 w 170"/>
                <a:gd name="T31" fmla="*/ 188068 h 111"/>
                <a:gd name="T32" fmla="*/ 519337 w 170"/>
                <a:gd name="T33" fmla="*/ 90273 h 111"/>
                <a:gd name="T34" fmla="*/ 474177 w 170"/>
                <a:gd name="T35" fmla="*/ 101557 h 111"/>
                <a:gd name="T36" fmla="*/ 376331 w 170"/>
                <a:gd name="T37" fmla="*/ 22568 h 111"/>
                <a:gd name="T38" fmla="*/ 304828 w 170"/>
                <a:gd name="T39" fmla="*/ 56421 h 111"/>
                <a:gd name="T40" fmla="*/ 218272 w 170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707"/>
            <p:cNvSpPr/>
            <p:nvPr/>
          </p:nvSpPr>
          <p:spPr bwMode="auto">
            <a:xfrm>
              <a:off x="10434558" y="883559"/>
              <a:ext cx="292485" cy="193219"/>
            </a:xfrm>
            <a:custGeom>
              <a:avLst/>
              <a:gdLst>
                <a:gd name="T0" fmla="*/ 132163 w 103"/>
                <a:gd name="T1" fmla="*/ 0 h 68"/>
                <a:gd name="T2" fmla="*/ 71746 w 103"/>
                <a:gd name="T3" fmla="*/ 45384 h 68"/>
                <a:gd name="T4" fmla="*/ 60418 w 103"/>
                <a:gd name="T5" fmla="*/ 45384 h 68"/>
                <a:gd name="T6" fmla="*/ 0 w 103"/>
                <a:gd name="T7" fmla="*/ 105896 h 68"/>
                <a:gd name="T8" fmla="*/ 15104 w 103"/>
                <a:gd name="T9" fmla="*/ 147497 h 68"/>
                <a:gd name="T10" fmla="*/ 3776 w 103"/>
                <a:gd name="T11" fmla="*/ 185317 h 68"/>
                <a:gd name="T12" fmla="*/ 64194 w 103"/>
                <a:gd name="T13" fmla="*/ 242047 h 68"/>
                <a:gd name="T14" fmla="*/ 101955 w 103"/>
                <a:gd name="T15" fmla="*/ 226919 h 68"/>
                <a:gd name="T16" fmla="*/ 151044 w 103"/>
                <a:gd name="T17" fmla="*/ 253393 h 68"/>
                <a:gd name="T18" fmla="*/ 200133 w 103"/>
                <a:gd name="T19" fmla="*/ 226919 h 68"/>
                <a:gd name="T20" fmla="*/ 249222 w 103"/>
                <a:gd name="T21" fmla="*/ 257175 h 68"/>
                <a:gd name="T22" fmla="*/ 294536 w 103"/>
                <a:gd name="T23" fmla="*/ 238265 h 68"/>
                <a:gd name="T24" fmla="*/ 328520 w 103"/>
                <a:gd name="T25" fmla="*/ 245829 h 68"/>
                <a:gd name="T26" fmla="*/ 388938 w 103"/>
                <a:gd name="T27" fmla="*/ 185317 h 68"/>
                <a:gd name="T28" fmla="*/ 370058 w 103"/>
                <a:gd name="T29" fmla="*/ 143715 h 68"/>
                <a:gd name="T30" fmla="*/ 377610 w 103"/>
                <a:gd name="T31" fmla="*/ 117242 h 68"/>
                <a:gd name="T32" fmla="*/ 317192 w 103"/>
                <a:gd name="T33" fmla="*/ 56730 h 68"/>
                <a:gd name="T34" fmla="*/ 286983 w 103"/>
                <a:gd name="T35" fmla="*/ 64294 h 68"/>
                <a:gd name="T36" fmla="*/ 230342 w 103"/>
                <a:gd name="T37" fmla="*/ 15128 h 68"/>
                <a:gd name="T38" fmla="*/ 185029 w 103"/>
                <a:gd name="T39" fmla="*/ 34038 h 68"/>
                <a:gd name="T40" fmla="*/ 1321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708"/>
            <p:cNvSpPr/>
            <p:nvPr/>
          </p:nvSpPr>
          <p:spPr bwMode="auto">
            <a:xfrm>
              <a:off x="11113838" y="1019528"/>
              <a:ext cx="32233" cy="124043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709"/>
            <p:cNvSpPr>
              <a:spLocks noChangeArrowheads="1"/>
            </p:cNvSpPr>
            <p:nvPr/>
          </p:nvSpPr>
          <p:spPr bwMode="auto">
            <a:xfrm>
              <a:off x="11177110" y="1019528"/>
              <a:ext cx="13132" cy="124043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710"/>
            <p:cNvSpPr/>
            <p:nvPr/>
          </p:nvSpPr>
          <p:spPr bwMode="auto">
            <a:xfrm>
              <a:off x="11222473" y="1019528"/>
              <a:ext cx="27459" cy="124043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11"/>
            <p:cNvSpPr/>
            <p:nvPr/>
          </p:nvSpPr>
          <p:spPr bwMode="auto">
            <a:xfrm>
              <a:off x="10780763" y="30771"/>
              <a:ext cx="797468" cy="947013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12"/>
            <p:cNvSpPr/>
            <p:nvPr/>
          </p:nvSpPr>
          <p:spPr bwMode="auto">
            <a:xfrm>
              <a:off x="11123387" y="1138799"/>
              <a:ext cx="124157" cy="84683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3"/>
            <p:cNvSpPr/>
            <p:nvPr/>
          </p:nvSpPr>
          <p:spPr bwMode="auto">
            <a:xfrm>
              <a:off x="10830903" y="39120"/>
              <a:ext cx="697187" cy="938665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14"/>
            <p:cNvSpPr/>
            <p:nvPr/>
          </p:nvSpPr>
          <p:spPr bwMode="auto">
            <a:xfrm>
              <a:off x="10935959" y="33155"/>
              <a:ext cx="487076" cy="944628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15"/>
            <p:cNvSpPr/>
            <p:nvPr/>
          </p:nvSpPr>
          <p:spPr bwMode="auto">
            <a:xfrm>
              <a:off x="11069667" y="45083"/>
              <a:ext cx="219661" cy="932701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16"/>
            <p:cNvSpPr/>
            <p:nvPr/>
          </p:nvSpPr>
          <p:spPr bwMode="auto">
            <a:xfrm>
              <a:off x="10972967" y="821538"/>
              <a:ext cx="419029" cy="172943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717"/>
            <p:cNvSpPr>
              <a:spLocks noChangeArrowheads="1"/>
            </p:cNvSpPr>
            <p:nvPr/>
          </p:nvSpPr>
          <p:spPr bwMode="auto">
            <a:xfrm>
              <a:off x="11113838" y="994482"/>
              <a:ext cx="139677" cy="36975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719"/>
            <p:cNvSpPr/>
            <p:nvPr/>
          </p:nvSpPr>
          <p:spPr bwMode="auto">
            <a:xfrm>
              <a:off x="10539612" y="629511"/>
              <a:ext cx="115800" cy="45323"/>
            </a:xfrm>
            <a:custGeom>
              <a:avLst/>
              <a:gdLst>
                <a:gd name="T0" fmla="*/ 123942 w 41"/>
                <a:gd name="T1" fmla="*/ 7541 h 16"/>
                <a:gd name="T2" fmla="*/ 78872 w 41"/>
                <a:gd name="T3" fmla="*/ 49014 h 16"/>
                <a:gd name="T4" fmla="*/ 37558 w 41"/>
                <a:gd name="T5" fmla="*/ 30163 h 16"/>
                <a:gd name="T6" fmla="*/ 33802 w 41"/>
                <a:gd name="T7" fmla="*/ 26392 h 16"/>
                <a:gd name="T8" fmla="*/ 0 w 41"/>
                <a:gd name="T9" fmla="*/ 18852 h 16"/>
                <a:gd name="T10" fmla="*/ 37558 w 41"/>
                <a:gd name="T11" fmla="*/ 37703 h 16"/>
                <a:gd name="T12" fmla="*/ 75116 w 41"/>
                <a:gd name="T13" fmla="*/ 56555 h 16"/>
                <a:gd name="T14" fmla="*/ 90139 w 41"/>
                <a:gd name="T15" fmla="*/ 52784 h 16"/>
                <a:gd name="T16" fmla="*/ 101407 w 41"/>
                <a:gd name="T17" fmla="*/ 37703 h 16"/>
                <a:gd name="T18" fmla="*/ 142721 w 41"/>
                <a:gd name="T19" fmla="*/ 7541 h 16"/>
                <a:gd name="T20" fmla="*/ 153988 w 41"/>
                <a:gd name="T21" fmla="*/ 7541 h 16"/>
                <a:gd name="T22" fmla="*/ 123942 w 41"/>
                <a:gd name="T23" fmla="*/ 754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20"/>
            <p:cNvSpPr/>
            <p:nvPr/>
          </p:nvSpPr>
          <p:spPr bwMode="auto">
            <a:xfrm>
              <a:off x="11080411" y="1380920"/>
              <a:ext cx="164747" cy="57251"/>
            </a:xfrm>
            <a:custGeom>
              <a:avLst/>
              <a:gdLst>
                <a:gd name="T0" fmla="*/ 0 w 58"/>
                <a:gd name="T1" fmla="*/ 68580 h 20"/>
                <a:gd name="T2" fmla="*/ 26440 w 58"/>
                <a:gd name="T3" fmla="*/ 34290 h 20"/>
                <a:gd name="T4" fmla="*/ 64212 w 58"/>
                <a:gd name="T5" fmla="*/ 41910 h 20"/>
                <a:gd name="T6" fmla="*/ 79320 w 58"/>
                <a:gd name="T7" fmla="*/ 38100 h 20"/>
                <a:gd name="T8" fmla="*/ 79320 w 58"/>
                <a:gd name="T9" fmla="*/ 34290 h 20"/>
                <a:gd name="T10" fmla="*/ 98206 w 58"/>
                <a:gd name="T11" fmla="*/ 41910 h 20"/>
                <a:gd name="T12" fmla="*/ 132200 w 58"/>
                <a:gd name="T13" fmla="*/ 22860 h 20"/>
                <a:gd name="T14" fmla="*/ 188858 w 58"/>
                <a:gd name="T15" fmla="*/ 26670 h 20"/>
                <a:gd name="T16" fmla="*/ 219075 w 58"/>
                <a:gd name="T17" fmla="*/ 53340 h 20"/>
                <a:gd name="T18" fmla="*/ 154863 w 58"/>
                <a:gd name="T19" fmla="*/ 34290 h 20"/>
                <a:gd name="T20" fmla="*/ 101983 w 58"/>
                <a:gd name="T21" fmla="*/ 64770 h 20"/>
                <a:gd name="T22" fmla="*/ 109538 w 58"/>
                <a:gd name="T23" fmla="*/ 72390 h 20"/>
                <a:gd name="T24" fmla="*/ 101983 w 58"/>
                <a:gd name="T25" fmla="*/ 76200 h 20"/>
                <a:gd name="T26" fmla="*/ 94429 w 58"/>
                <a:gd name="T27" fmla="*/ 64770 h 20"/>
                <a:gd name="T28" fmla="*/ 64212 w 58"/>
                <a:gd name="T29" fmla="*/ 60960 h 20"/>
                <a:gd name="T30" fmla="*/ 22663 w 58"/>
                <a:gd name="T31" fmla="*/ 49530 h 20"/>
                <a:gd name="T32" fmla="*/ 0 w 58"/>
                <a:gd name="T33" fmla="*/ 6858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05700" y="365125"/>
            <a:ext cx="1009650" cy="5811838"/>
          </a:xfrm>
        </p:spPr>
        <p:txBody>
          <a:bodyPr vert="eaVert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8180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42925"/>
            <a:ext cx="7886700" cy="5640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74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中 国 普 惠 金 融 践 行 者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710805" y="6512560"/>
            <a:ext cx="1402080" cy="287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indent="0"/>
            <a:r>
              <a:rPr lang="zh-CN" altLang="en-US" sz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非一普惠入职培训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2812282"/>
            <a:ext cx="7886700" cy="14698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309109"/>
            <a:ext cx="7886700" cy="100769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757366"/>
            <a:ext cx="3868340" cy="90116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728686"/>
            <a:ext cx="3868340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757366"/>
            <a:ext cx="3887391" cy="90116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728686"/>
            <a:ext cx="3887391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1928814"/>
            <a:ext cx="7886700" cy="216296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628650" y="4207331"/>
            <a:ext cx="7886700" cy="14843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  <a:pPr/>
              <a:t>2018/8/10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573618" y="365125"/>
            <a:ext cx="941732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818243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0003"/>
            </a:gs>
            <a:gs pos="76000">
              <a:srgbClr val="515369"/>
            </a:gs>
            <a:gs pos="89000">
              <a:srgbClr val="68677B"/>
            </a:gs>
            <a:gs pos="100000">
              <a:srgbClr val="70738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  <a:pPr/>
              <a:t>2018/8/10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0866-9913-415E-879E-80E3C9FF5652}" type="datetimeFigureOut">
              <a:rPr lang="zh-CN" altLang="en-US" smtClean="0"/>
              <a:pPr/>
              <a:t>2018/8/10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BD05-0A84-4A5E-A74D-5E48AD6599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8989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2&#12289;&#32844;&#19994;&#27979;&#35797;.docx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hyperlink" Target="3&#12289;&#38669;&#20848;&#24503;&#32844;&#19994;&#27979;&#35797;&#35299;&#26512;.do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9937" descr="PE01561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657600"/>
            <a:ext cx="2667000" cy="177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071352" y="1904997"/>
            <a:ext cx="5000660" cy="642942"/>
          </a:xfrm>
          <a:prstGeom prst="rect">
            <a:avLst/>
          </a:prstGeom>
          <a:solidFill>
            <a:srgbClr val="611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职业生涯规划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82273"/>
          <p:cNvSpPr>
            <a:spLocks noGrp="1"/>
          </p:cNvSpPr>
          <p:nvPr>
            <p:ph type="title"/>
          </p:nvPr>
        </p:nvSpPr>
        <p:spPr>
          <a:xfrm>
            <a:off x="628650" y="365125"/>
            <a:ext cx="3462655" cy="708660"/>
          </a:xfrm>
        </p:spPr>
        <p:txBody>
          <a:bodyPr anchor="ctr"/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职业生涯周期</a:t>
            </a:r>
          </a:p>
        </p:txBody>
      </p:sp>
      <p:sp>
        <p:nvSpPr>
          <p:cNvPr id="13314" name="文本占位符 18227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zh-CN" altLang="en-US" sz="2400" dirty="0"/>
              <a:t>		</a:t>
            </a:r>
          </a:p>
          <a:p>
            <a:pPr marL="0" indent="0">
              <a:buNone/>
            </a:pPr>
            <a:r>
              <a:rPr lang="zh-CN" altLang="en-US" sz="2400" dirty="0"/>
              <a:t>	           	                  		                </a:t>
            </a:r>
          </a:p>
          <a:p>
            <a:pPr marL="0" indent="0">
              <a:buNone/>
            </a:pPr>
            <a:r>
              <a:rPr lang="zh-CN" altLang="en-US" sz="2400" dirty="0"/>
              <a:t>	  	   </a:t>
            </a:r>
          </a:p>
          <a:p>
            <a:pPr marL="0" indent="0">
              <a:buNone/>
            </a:pPr>
            <a:r>
              <a:rPr lang="zh-CN" altLang="en-US" sz="2400" dirty="0"/>
              <a:t>	  </a:t>
            </a:r>
          </a:p>
          <a:p>
            <a:pPr marL="0" indent="0">
              <a:buNone/>
            </a:pPr>
            <a:r>
              <a:rPr lang="zh-CN" altLang="en-US" sz="2400" dirty="0"/>
              <a:t>	       	      	      	                        抱</a:t>
            </a:r>
          </a:p>
          <a:p>
            <a:pPr marL="0" indent="0">
              <a:buNone/>
            </a:pPr>
            <a:r>
              <a:rPr lang="zh-CN" altLang="en-US" sz="2400" dirty="0"/>
              <a:t>		         	                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805815" y="1376045"/>
          <a:ext cx="7532370" cy="5250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790"/>
                <a:gridCol w="2510790"/>
                <a:gridCol w="2510790"/>
              </a:tblGrid>
              <a:tr h="5365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阶段（年龄)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愉悦人生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痛苦人生</a:t>
                      </a:r>
                    </a:p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尝试期（18-28）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主动转换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随波逐流</a:t>
                      </a:r>
                    </a:p>
                  </a:txBody>
                  <a:tcPr/>
                </a:tc>
              </a:tr>
              <a:tr h="593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积累期（20-30）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坚持、少转换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随遇而安</a:t>
                      </a:r>
                    </a:p>
                  </a:txBody>
                  <a:tcPr/>
                </a:tc>
              </a:tr>
              <a:tr h="667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创业攀登期（25-35）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</a:t>
                      </a: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波折兼成绩	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外强中干</a:t>
                      </a:r>
                    </a:p>
                  </a:txBody>
                  <a:tcPr/>
                </a:tc>
              </a:tr>
              <a:tr h="683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发展期（30-50）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获取足量成就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矢志颓废</a:t>
                      </a:r>
                    </a:p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592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成熟期（40-55）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守成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抱残守缺</a:t>
                      </a:r>
                    </a:p>
                  </a:txBody>
                  <a:tcPr/>
                </a:tc>
              </a:tr>
              <a:tr h="684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总结顾问期（50-65）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传授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阻止青年创业</a:t>
                      </a:r>
                    </a:p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683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退休期（60-70）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</a:t>
                      </a: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乐观超脱期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心境阴郁</a:t>
                      </a:r>
                    </a:p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82273"/>
          <p:cNvSpPr>
            <a:spLocks noGrp="1"/>
          </p:cNvSpPr>
          <p:nvPr>
            <p:ph type="title"/>
          </p:nvPr>
        </p:nvSpPr>
        <p:spPr>
          <a:xfrm>
            <a:off x="350520" y="1418908"/>
            <a:ext cx="8229600" cy="1143000"/>
          </a:xfrm>
        </p:spPr>
        <p:txBody>
          <a:bodyPr anchor="ctr"/>
          <a:lstStyle/>
          <a:p>
            <a:r>
              <a:rPr lang="zh-CN" dirty="0"/>
              <a:t>你在掌控你的生活吗？</a:t>
            </a:r>
          </a:p>
        </p:txBody>
      </p:sp>
      <p:sp>
        <p:nvSpPr>
          <p:cNvPr id="13314" name="文本占位符 18227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5350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2400" dirty="0"/>
              <a:t>		</a:t>
            </a:r>
          </a:p>
          <a:p>
            <a:pPr marL="0" indent="0">
              <a:buNone/>
            </a:pPr>
            <a:r>
              <a:rPr lang="zh-CN" altLang="en-US" sz="2400" dirty="0"/>
              <a:t>	           	                  		                </a:t>
            </a:r>
          </a:p>
          <a:p>
            <a:pPr marL="0" indent="0">
              <a:buNone/>
            </a:pPr>
            <a:r>
              <a:rPr lang="zh-CN" altLang="en-US" sz="2400" dirty="0"/>
              <a:t>	  	   </a:t>
            </a:r>
          </a:p>
          <a:p>
            <a:pPr marL="0" indent="0">
              <a:buNone/>
            </a:pPr>
            <a:r>
              <a:rPr lang="zh-CN" altLang="en-US" sz="2400" dirty="0"/>
              <a:t>	  </a:t>
            </a:r>
          </a:p>
          <a:p>
            <a:pPr marL="0" indent="0">
              <a:buNone/>
            </a:pPr>
            <a:r>
              <a:rPr lang="zh-CN" altLang="en-US" sz="2400" dirty="0"/>
              <a:t>	       	      	      	                        </a:t>
            </a:r>
          </a:p>
          <a:p>
            <a:pPr marL="0" indent="0">
              <a:buNone/>
            </a:pPr>
            <a:r>
              <a:rPr lang="zh-CN" altLang="en-US" sz="2400" dirty="0"/>
              <a:t>		         	                </a:t>
            </a:r>
          </a:p>
        </p:txBody>
      </p:sp>
      <p:sp>
        <p:nvSpPr>
          <p:cNvPr id="3" name="文本占位符 182274"/>
          <p:cNvSpPr>
            <a:spLocks noGrp="1"/>
          </p:cNvSpPr>
          <p:nvPr/>
        </p:nvSpPr>
        <p:spPr>
          <a:xfrm>
            <a:off x="584200" y="1727200"/>
            <a:ext cx="8229600" cy="895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		</a:t>
            </a: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你真的在掌控你生活？                              </a:t>
            </a:r>
            <a:r>
              <a:rPr lang="zh-CN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pPr marL="0" indent="0">
              <a:buNone/>
            </a:pPr>
            <a:r>
              <a:rPr lang="zh-CN" altLang="en-US" sz="24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还是你以为你在掌控？</a:t>
            </a:r>
          </a:p>
          <a:p>
            <a:pPr marL="0" indent="0">
              <a:buNone/>
            </a:pPr>
            <a:r>
              <a:rPr lang="zh-CN" altLang="en-US" sz="24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   你在被谁掌控</a:t>
            </a: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24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如果你不去掌控自己的生活，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      就会被别人掌控！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	           	                  		</a:t>
            </a:r>
            <a:r>
              <a:rPr lang="zh-CN" altLang="en-US" sz="24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       </a:t>
            </a: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	  	   </a:t>
            </a: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	  </a:t>
            </a: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	       	      	      	                        </a:t>
            </a: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		         	                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240915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en-US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YES!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晰的</a:t>
            </a:r>
            <a:r>
              <a:rPr lang="zh-CN" altLang="en-US" strike="noStrike" noProof="1">
                <a:latin typeface="微软雅黑" panose="020B0503020204020204" charset="-122"/>
                <a:ea typeface="微软雅黑" panose="020B0503020204020204" charset="-122"/>
              </a:rPr>
              <a:t>了解自我</a:t>
            </a:r>
            <a:r>
              <a:rPr lang="en-US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  <p:pic>
        <p:nvPicPr>
          <p:cNvPr id="15362" name="图片 2" descr="u=598372799,182018183&amp;fm=7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445" y="714058"/>
            <a:ext cx="1419225" cy="1708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511425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en-US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YES!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trike="noStrike" noProof="1">
                <a:latin typeface="微软雅黑" panose="020B0503020204020204" charset="-122"/>
                <a:ea typeface="微软雅黑" panose="020B0503020204020204" charset="-122"/>
              </a:rPr>
              <a:t>明明白白调查职业</a:t>
            </a:r>
            <a:r>
              <a:rPr lang="en-US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  <p:pic>
        <p:nvPicPr>
          <p:cNvPr id="17410" name="图片 2" descr="u=598372799,182018183&amp;fm=7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305" y="877570"/>
            <a:ext cx="1419225" cy="1708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457200" y="653415"/>
            <a:ext cx="8229600" cy="1737995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en-US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YES!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zh-CN" altLang="en-US" strike="noStrike" noProof="1">
                <a:latin typeface="微软雅黑" panose="020B0503020204020204" charset="-122"/>
                <a:ea typeface="微软雅黑" panose="020B0503020204020204" charset="-122"/>
              </a:rPr>
              <a:t>匹配的选择</a:t>
            </a:r>
            <a:r>
              <a:rPr lang="en-US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  <p:pic>
        <p:nvPicPr>
          <p:cNvPr id="19458" name="图片 2" descr="u=598372799,182018183&amp;fm=7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25" y="755333"/>
            <a:ext cx="1419225" cy="1708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457200" y="653415"/>
            <a:ext cx="8229600" cy="1737995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en-US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YES!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trike="noStrike" noProof="1">
                <a:latin typeface="微软雅黑" panose="020B0503020204020204" charset="-122"/>
                <a:ea typeface="微软雅黑" panose="020B0503020204020204" charset="-122"/>
              </a:rPr>
              <a:t>清晰的目标和定位</a:t>
            </a:r>
            <a:r>
              <a:rPr lang="en-US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  <p:pic>
        <p:nvPicPr>
          <p:cNvPr id="21506" name="图片 2" descr="u=598372799,182018183&amp;fm=7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65" y="1117283"/>
            <a:ext cx="1419225" cy="1708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457200" y="653415"/>
            <a:ext cx="8229600" cy="1737995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en-US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YES!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dirty="0"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trike="noStrike" noProof="1">
                <a:latin typeface="微软雅黑" panose="020B0503020204020204" charset="-122"/>
                <a:ea typeface="微软雅黑" panose="020B0503020204020204" charset="-122"/>
              </a:rPr>
              <a:t>踏踏实实执行计划</a:t>
            </a:r>
            <a:r>
              <a:rPr lang="en-US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  <p:pic>
        <p:nvPicPr>
          <p:cNvPr id="23554" name="图片 2" descr="u=598372799,182018183&amp;fm=7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985" y="682943"/>
            <a:ext cx="1419225" cy="1708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82273"/>
          <p:cNvSpPr>
            <a:spLocks noGrp="1"/>
          </p:cNvSpPr>
          <p:nvPr>
            <p:ph type="title"/>
          </p:nvPr>
        </p:nvSpPr>
        <p:spPr>
          <a:xfrm>
            <a:off x="506730" y="1016000"/>
            <a:ext cx="8229600" cy="2296795"/>
          </a:xfrm>
        </p:spPr>
        <p:txBody>
          <a:bodyPr anchor="ctr">
            <a:normAutofit fontScale="90000"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@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我喜欢自在随性的生活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没有必要做规划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  <p:pic>
        <p:nvPicPr>
          <p:cNvPr id="25602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-15240"/>
            <a:ext cx="2324100" cy="224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24735" y="-15240"/>
            <a:ext cx="6805930" cy="5835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为什么要做职业生涯规划？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506730" y="1015365"/>
            <a:ext cx="8229600" cy="4148455"/>
          </a:xfrm>
        </p:spPr>
        <p:txBody>
          <a:bodyPr anchor="ctr">
            <a:noAutofit/>
          </a:bodyPr>
          <a:lstStyle/>
          <a:p>
            <a:pPr algn="l" fontAlgn="base"/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毕业三四年，你的梦想还在吗：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你有没有发现，在这个世界上，如果你</a:t>
            </a:r>
            <a:b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不去规划，你就被别人规划！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8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82273"/>
          <p:cNvSpPr>
            <a:spLocks noGrp="1"/>
          </p:cNvSpPr>
          <p:nvPr>
            <p:ph type="title"/>
          </p:nvPr>
        </p:nvSpPr>
        <p:spPr>
          <a:xfrm>
            <a:off x="506413" y="1016000"/>
            <a:ext cx="8229600" cy="2157413"/>
          </a:xfrm>
        </p:spPr>
        <p:txBody>
          <a:bodyPr anchor="ctr">
            <a:normAutofit fontScale="90000"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@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没有完美的职业生涯规划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为什么要做规划？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698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" y="-7620"/>
            <a:ext cx="2324100" cy="22415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矩形 39938"/>
          <p:cNvSpPr/>
          <p:nvPr/>
        </p:nvSpPr>
        <p:spPr>
          <a:xfrm>
            <a:off x="1470025" y="1295400"/>
            <a:ext cx="7543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5400" b="1" strike="noStrike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itchFamily="2" charset="-122"/>
                <a:cs typeface="+mn-cs"/>
              </a:rPr>
              <a:t>     </a:t>
            </a:r>
            <a:endParaRPr lang="zh-CN" altLang="en-US" sz="5400"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8375" y="1417955"/>
            <a:ext cx="4926965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为什么要做职业生涯规划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37740" y="2217420"/>
            <a:ext cx="4927600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什么是职业生涯规划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37740" y="3049270"/>
            <a:ext cx="4926965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如何了解自我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7740" y="3811270"/>
            <a:ext cx="4926965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如何定位职业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38375" y="4573270"/>
            <a:ext cx="4928870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职业生涯规划成就职业梦想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76000">
              <a:srgbClr val="515369"/>
            </a:gs>
            <a:gs pos="89000">
              <a:srgbClr val="68677B"/>
            </a:gs>
            <a:gs pos="100000">
              <a:srgbClr val="70738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 descr="9491.jpg_wh30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1226820"/>
            <a:ext cx="6024880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51280" y="5309235"/>
            <a:ext cx="6685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charset="-122"/>
                <a:ea typeface="微软雅黑" panose="020B0503020204020204" charset="-122"/>
              </a:rPr>
              <a:t>如果生命是旅途，你的世界好像探照灯，你永远只看到所在之处一百米处，一百米开外的地方到底怎样？你能听到很多故事和传奇，但是无法确切的计划。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85265" y="558800"/>
            <a:ext cx="6174105" cy="668020"/>
          </a:xfrm>
        </p:spPr>
        <p:txBody>
          <a:bodyPr>
            <a:normAutofit/>
          </a:bodyPr>
          <a:lstStyle/>
          <a:p>
            <a:r>
              <a:rPr lang="zh-CN" altLang="en-US" sz="2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r>
              <a:rPr lang="en-US" altLang="zh-CN" sz="2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2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视野</a:t>
            </a:r>
            <a:r>
              <a:rPr lang="en-US" altLang="zh-CN" sz="2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2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方向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82273"/>
          <p:cNvSpPr>
            <a:spLocks noGrp="1"/>
          </p:cNvSpPr>
          <p:nvPr>
            <p:ph type="title"/>
          </p:nvPr>
        </p:nvSpPr>
        <p:spPr>
          <a:xfrm>
            <a:off x="506413" y="1016000"/>
            <a:ext cx="8229600" cy="2157413"/>
          </a:xfrm>
        </p:spPr>
        <p:txBody>
          <a:bodyPr anchor="ctr"/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" y="1442720"/>
            <a:ext cx="7967980" cy="4763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010" y="723265"/>
            <a:ext cx="4463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职业生涯规划是明确清晰的目标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76000">
              <a:srgbClr val="515369"/>
            </a:gs>
            <a:gs pos="89000">
              <a:srgbClr val="68677B"/>
            </a:gs>
            <a:gs pos="100000">
              <a:srgbClr val="70738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0" name="Group 3"/>
          <p:cNvGrpSpPr/>
          <p:nvPr/>
        </p:nvGrpSpPr>
        <p:grpSpPr bwMode="auto">
          <a:xfrm>
            <a:off x="2974644" y="1062568"/>
            <a:ext cx="4209256" cy="3910827"/>
            <a:chOff x="-188" y="1035"/>
            <a:chExt cx="3099" cy="2655"/>
          </a:xfrm>
        </p:grpSpPr>
        <p:sp>
          <p:nvSpPr>
            <p:cNvPr id="103428" name="AutoShape 4"/>
            <p:cNvSpPr>
              <a:spLocks noChangeArrowheads="1"/>
            </p:cNvSpPr>
            <p:nvPr/>
          </p:nvSpPr>
          <p:spPr bwMode="gray">
            <a:xfrm rot="5432887">
              <a:off x="1976" y="2415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03429" name="AutoShape 5"/>
            <p:cNvSpPr>
              <a:spLocks noChangeArrowheads="1"/>
            </p:cNvSpPr>
            <p:nvPr/>
          </p:nvSpPr>
          <p:spPr bwMode="gray">
            <a:xfrm rot="5432887">
              <a:off x="1262" y="1784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03430" name="AutoShape 6"/>
            <p:cNvSpPr>
              <a:spLocks noChangeArrowheads="1"/>
            </p:cNvSpPr>
            <p:nvPr/>
          </p:nvSpPr>
          <p:spPr bwMode="gray">
            <a:xfrm rot="5432887">
              <a:off x="1242" y="2622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03431" name="AutoShape 7"/>
            <p:cNvSpPr>
              <a:spLocks noChangeArrowheads="1"/>
            </p:cNvSpPr>
            <p:nvPr/>
          </p:nvSpPr>
          <p:spPr bwMode="gray">
            <a:xfrm rot="5400000">
              <a:off x="456" y="1875"/>
              <a:ext cx="1035" cy="989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sz="2400" b="1">
                <a:solidFill>
                  <a:srgbClr val="FFFFFF"/>
                </a:solidFill>
              </a:endParaRPr>
            </a:p>
          </p:txBody>
        </p:sp>
        <p:sp>
          <p:nvSpPr>
            <p:cNvPr id="103432" name="AutoShape 8"/>
            <p:cNvSpPr>
              <a:spLocks noChangeArrowheads="1"/>
            </p:cNvSpPr>
            <p:nvPr/>
          </p:nvSpPr>
          <p:spPr bwMode="gray">
            <a:xfrm rot="5432887">
              <a:off x="566" y="1062"/>
              <a:ext cx="961" cy="907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accent3">
                    <a:lumMod val="20000"/>
                    <a:lumOff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03433" name="AutoShape 9"/>
            <p:cNvSpPr>
              <a:spLocks noChangeArrowheads="1"/>
            </p:cNvSpPr>
            <p:nvPr/>
          </p:nvSpPr>
          <p:spPr bwMode="gray">
            <a:xfrm rot="5432887">
              <a:off x="492" y="2755"/>
              <a:ext cx="962" cy="907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03434" name="AutoShape 10"/>
            <p:cNvSpPr>
              <a:spLocks noChangeArrowheads="1"/>
            </p:cNvSpPr>
            <p:nvPr/>
          </p:nvSpPr>
          <p:spPr bwMode="gray">
            <a:xfrm rot="5432887">
              <a:off x="-215" y="2115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5" name="AutoShape 5"/>
          <p:cNvSpPr>
            <a:spLocks noChangeArrowheads="1"/>
          </p:cNvSpPr>
          <p:nvPr/>
        </p:nvSpPr>
        <p:spPr bwMode="gray">
          <a:xfrm rot="5432887">
            <a:off x="2826292" y="4002194"/>
            <a:ext cx="1417030" cy="1233302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 rot="5432887">
            <a:off x="2173425" y="2245769"/>
            <a:ext cx="1415557" cy="1231944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7290" y="3106420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场适应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 rot="5432887">
            <a:off x="1273630" y="3010944"/>
            <a:ext cx="1415557" cy="1231944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29840" y="2508885"/>
            <a:ext cx="702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职业定位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rot="5432887">
            <a:off x="3029405" y="1430429"/>
            <a:ext cx="1415557" cy="1231944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 rot="5400000">
            <a:off x="2104094" y="3566463"/>
            <a:ext cx="1417030" cy="1233302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67280" y="3843020"/>
            <a:ext cx="890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能力探索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33525" y="3176270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职场适应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79140" y="4076700"/>
            <a:ext cx="915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职业压力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07080" y="1594485"/>
            <a:ext cx="915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选择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68165" y="1374140"/>
            <a:ext cx="855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职业发展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93235" y="2807970"/>
            <a:ext cx="754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晋升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48455" y="3790950"/>
            <a:ext cx="1188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人际关系处理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 rot="5400000">
            <a:off x="3820795" y="4583430"/>
            <a:ext cx="1473835" cy="1405890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22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16375" y="4892040"/>
            <a:ext cx="929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资源整合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 rot="5432887">
            <a:off x="4862015" y="4670834"/>
            <a:ext cx="1415557" cy="1231944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r>
              <a:rPr lang="en-US" altLang="zh-CN" b="1">
                <a:solidFill>
                  <a:srgbClr val="FFFFFF"/>
                </a:solidFill>
                <a:latin typeface="宋体" panose="02010600030101010101" pitchFamily="2" charset="-122"/>
              </a:rPr>
              <a:t>－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45380" y="4978400"/>
            <a:ext cx="963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职业重定位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94300" y="3624580"/>
            <a:ext cx="883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职业决策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273675" y="2399665"/>
            <a:ext cx="909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优势挖掘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78220" y="3329940"/>
            <a:ext cx="1193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生涯愿景规划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 rot="5400000">
            <a:off x="5947114" y="4308143"/>
            <a:ext cx="1417030" cy="1233302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>
              <a:defRPr/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15710" y="4602480"/>
            <a:ext cx="874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生涯平衡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29000" y="2917825"/>
            <a:ext cx="730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职业倦怠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3491865" y="56515"/>
            <a:ext cx="12065" cy="1119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488055" y="5333365"/>
            <a:ext cx="3810" cy="138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911850" y="106680"/>
            <a:ext cx="31750" cy="217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943600" y="584962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122805" y="6000115"/>
            <a:ext cx="1109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生存期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833495" y="6023610"/>
            <a:ext cx="1477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职业期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038850" y="6023610"/>
            <a:ext cx="1477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事业期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68677B"/>
            </a:gs>
            <a:gs pos="100000">
              <a:srgbClr val="70738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82273"/>
          <p:cNvSpPr>
            <a:spLocks noGrp="1"/>
          </p:cNvSpPr>
          <p:nvPr>
            <p:ph type="title"/>
          </p:nvPr>
        </p:nvSpPr>
        <p:spPr>
          <a:xfrm>
            <a:off x="506730" y="1016000"/>
            <a:ext cx="8229600" cy="6540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职业生涯规划</a:t>
            </a:r>
            <a:b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4" name="标题 182273"/>
          <p:cNvSpPr>
            <a:spLocks noGrp="1"/>
          </p:cNvSpPr>
          <p:nvPr/>
        </p:nvSpPr>
        <p:spPr>
          <a:xfrm>
            <a:off x="506730" y="1670050"/>
            <a:ext cx="8229600" cy="21574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职业生涯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一词来自于英语中的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CAREER</a:t>
            </a: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职业生涯规划？</a:t>
            </a:r>
          </a:p>
          <a:p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就是对职业生涯乃至人生进行持续的计划的过程。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82273"/>
          <p:cNvSpPr>
            <a:spLocks noGrp="1"/>
          </p:cNvSpPr>
          <p:nvPr>
            <p:ph type="title"/>
          </p:nvPr>
        </p:nvSpPr>
        <p:spPr>
          <a:xfrm>
            <a:off x="510540" y="1273175"/>
            <a:ext cx="8229600" cy="5155565"/>
          </a:xfrm>
        </p:spPr>
        <p:txBody>
          <a:bodyPr anchor="ctr"/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00" y="5697220"/>
            <a:ext cx="4914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    </a:t>
            </a:r>
            <a:r>
              <a:rPr lang="zh-CN" altLang="en-US"/>
              <a:t>人生的斜坡球理论图</a:t>
            </a:r>
          </a:p>
        </p:txBody>
      </p:sp>
      <p:sp>
        <p:nvSpPr>
          <p:cNvPr id="1812485" name="任意多边形 1812484"/>
          <p:cNvSpPr/>
          <p:nvPr/>
        </p:nvSpPr>
        <p:spPr>
          <a:xfrm>
            <a:off x="4627880" y="1525905"/>
            <a:ext cx="2506663" cy="1905000"/>
          </a:xfrm>
          <a:custGeom>
            <a:avLst/>
            <a:gdLst>
              <a:gd name="txL" fmla="*/ 0 w 20940"/>
              <a:gd name="txT" fmla="*/ 0 h 21600"/>
              <a:gd name="txR" fmla="*/ 20940 w 20940"/>
              <a:gd name="txB" fmla="*/ 21600 h 21600"/>
            </a:gdLst>
            <a:ahLst/>
            <a:cxnLst>
              <a:cxn ang="180">
                <a:pos x="0" y="16299"/>
              </a:cxn>
              <a:cxn ang="270">
                <a:pos x="20929" y="0"/>
              </a:cxn>
              <a:cxn ang="90">
                <a:pos x="20940" y="21600"/>
              </a:cxn>
            </a:cxnLst>
            <a:rect l="txL" t="txT" r="txR" b="txB"/>
            <a:pathLst>
              <a:path w="20940" h="21600" fill="none">
                <a:moveTo>
                  <a:pt x="0" y="16299"/>
                </a:moveTo>
                <a:arcTo wR="21600" hR="21600" stAng="-9947635" swAng="4545884"/>
              </a:path>
              <a:path w="20940" h="21600" stroke="0">
                <a:moveTo>
                  <a:pt x="0" y="16299"/>
                </a:moveTo>
                <a:arcTo wR="21600" hR="21600" stAng="-9947635" swAng="4545884"/>
                <a:lnTo>
                  <a:pt x="20940" y="21600"/>
                </a:lnTo>
                <a:close/>
              </a:path>
            </a:pathLst>
          </a:custGeom>
          <a:noFill/>
          <a:ln w="57150" cap="rnd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12484" name="任意多边形 1812483"/>
          <p:cNvSpPr/>
          <p:nvPr/>
        </p:nvSpPr>
        <p:spPr>
          <a:xfrm>
            <a:off x="2095500" y="2234883"/>
            <a:ext cx="2532063" cy="2387600"/>
          </a:xfrm>
          <a:custGeom>
            <a:avLst/>
            <a:gdLst>
              <a:gd name="txL" fmla="*/ 0 w 20582"/>
              <a:gd name="txT" fmla="*/ 0 h 21600"/>
              <a:gd name="txR" fmla="*/ 20582 w 20582"/>
              <a:gd name="txB" fmla="*/ 21600 h 21600"/>
            </a:gdLst>
            <a:ahLst/>
            <a:cxnLst>
              <a:cxn ang="0">
                <a:pos x="20582" y="6713"/>
              </a:cxn>
              <a:cxn ang="180">
                <a:pos x="0" y="21599"/>
              </a:cxn>
              <a:cxn ang="270">
                <a:pos x="52" y="0"/>
              </a:cxn>
            </a:cxnLst>
            <a:rect l="txL" t="txT" r="txR" b="txB"/>
            <a:pathLst>
              <a:path w="20582" h="21600" fill="none">
                <a:moveTo>
                  <a:pt x="20582" y="6713"/>
                </a:moveTo>
                <a:arcTo wR="21600" hR="21600" stAng="-20513582" swAng="4321859"/>
              </a:path>
              <a:path w="20582" h="21600" stroke="0">
                <a:moveTo>
                  <a:pt x="20582" y="6713"/>
                </a:moveTo>
                <a:arcTo wR="21600" hR="21600" stAng="-20513582" swAng="4321859"/>
                <a:lnTo>
                  <a:pt x="52" y="0"/>
                </a:lnTo>
                <a:close/>
              </a:path>
            </a:pathLst>
          </a:custGeom>
          <a:noFill/>
          <a:ln w="57150" cap="rnd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75940" y="1989455"/>
            <a:ext cx="1551940" cy="1638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zh-CN" altLang="en-US">
              <a:solidFill>
                <a:schemeClr val="accent3"/>
              </a:solidFill>
              <a:effectLst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164965" y="3536315"/>
            <a:ext cx="7620" cy="8121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" idx="7"/>
          </p:cNvCxnSpPr>
          <p:nvPr/>
        </p:nvCxnSpPr>
        <p:spPr>
          <a:xfrm flipV="1">
            <a:off x="4400550" y="1773555"/>
            <a:ext cx="449580" cy="4559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726690" y="3536315"/>
            <a:ext cx="718820" cy="6673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800600" y="1448435"/>
            <a:ext cx="1271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牵引力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3695" y="3343910"/>
            <a:ext cx="1271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止动力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28060" y="4424680"/>
            <a:ext cx="2662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任何一个人都受自身惰性的重力，别人竞争的压力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41450" y="3742690"/>
            <a:ext cx="1454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</a:t>
            </a:r>
            <a:r>
              <a:rPr lang="zh-CN" altLang="en-US"/>
              <a:t>努力工作</a:t>
            </a:r>
          </a:p>
          <a:p>
            <a:r>
              <a:rPr lang="zh-CN" altLang="en-US"/>
              <a:t>  克服惰性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6865" y="1989455"/>
            <a:ext cx="1454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</a:t>
            </a:r>
            <a:r>
              <a:rPr lang="zh-CN" altLang="en-US"/>
              <a:t>规划人生</a:t>
            </a:r>
          </a:p>
          <a:p>
            <a:r>
              <a:rPr lang="zh-CN" altLang="en-US"/>
              <a:t>    不断创新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82273"/>
          <p:cNvSpPr>
            <a:spLocks noGrp="1"/>
          </p:cNvSpPr>
          <p:nvPr>
            <p:ph type="title"/>
          </p:nvPr>
        </p:nvSpPr>
        <p:spPr>
          <a:xfrm>
            <a:off x="506413" y="1016000"/>
            <a:ext cx="8229600" cy="2157413"/>
          </a:xfrm>
        </p:spPr>
        <p:txBody>
          <a:bodyPr anchor="ctr"/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055" y="1513205"/>
            <a:ext cx="6515100" cy="3932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4070" y="647700"/>
            <a:ext cx="2651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如何了解自我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3"/>
          <p:cNvSpPr>
            <a:spLocks noChangeArrowheads="1"/>
          </p:cNvSpPr>
          <p:nvPr/>
        </p:nvSpPr>
        <p:spPr bwMode="auto">
          <a:xfrm>
            <a:off x="593408" y="1646238"/>
            <a:ext cx="1225550" cy="1008062"/>
          </a:xfrm>
          <a:prstGeom prst="homePlate">
            <a:avLst>
              <a:gd name="adj" fmla="val 1590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618490" y="1843088"/>
            <a:ext cx="108839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我们如何表达自己</a:t>
            </a:r>
          </a:p>
        </p:txBody>
      </p:sp>
      <p:sp>
        <p:nvSpPr>
          <p:cNvPr id="113668" name="Freeform 5"/>
          <p:cNvSpPr/>
          <p:nvPr/>
        </p:nvSpPr>
        <p:spPr bwMode="auto">
          <a:xfrm>
            <a:off x="1819275" y="1628775"/>
            <a:ext cx="6784975" cy="1044575"/>
          </a:xfrm>
          <a:custGeom>
            <a:avLst/>
            <a:gdLst>
              <a:gd name="T0" fmla="*/ 6784975 w 4538"/>
              <a:gd name="T1" fmla="*/ 0 h 1080"/>
              <a:gd name="T2" fmla="*/ 0 w 4538"/>
              <a:gd name="T3" fmla="*/ 0 h 1080"/>
              <a:gd name="T4" fmla="*/ 156990 w 4538"/>
              <a:gd name="T5" fmla="*/ 523255 h 1080"/>
              <a:gd name="T6" fmla="*/ 0 w 4538"/>
              <a:gd name="T7" fmla="*/ 1044575 h 1080"/>
              <a:gd name="T8" fmla="*/ 6784975 w 4538"/>
              <a:gd name="T9" fmla="*/ 1044575 h 1080"/>
              <a:gd name="T10" fmla="*/ 678497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chemeClr val="accent1"/>
          </a:solidFill>
          <a:ln w="9525" cmpd="sng">
            <a:solidFill>
              <a:schemeClr val="hlink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70" name="AutoShape 7"/>
          <p:cNvSpPr>
            <a:spLocks noChangeArrowheads="1"/>
          </p:cNvSpPr>
          <p:nvPr/>
        </p:nvSpPr>
        <p:spPr bwMode="auto">
          <a:xfrm>
            <a:off x="611188" y="2889250"/>
            <a:ext cx="1225550" cy="1044575"/>
          </a:xfrm>
          <a:prstGeom prst="homePlate">
            <a:avLst>
              <a:gd name="adj" fmla="val 153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593725" y="3123248"/>
            <a:ext cx="1113155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我们得到什么信息</a:t>
            </a:r>
          </a:p>
        </p:txBody>
      </p:sp>
      <p:sp>
        <p:nvSpPr>
          <p:cNvPr id="113672" name="Freeform 9"/>
          <p:cNvSpPr/>
          <p:nvPr/>
        </p:nvSpPr>
        <p:spPr bwMode="auto">
          <a:xfrm>
            <a:off x="1819275" y="2889250"/>
            <a:ext cx="6784975" cy="1044575"/>
          </a:xfrm>
          <a:custGeom>
            <a:avLst/>
            <a:gdLst>
              <a:gd name="T0" fmla="*/ 6784975 w 4538"/>
              <a:gd name="T1" fmla="*/ 0 h 1080"/>
              <a:gd name="T2" fmla="*/ 0 w 4538"/>
              <a:gd name="T3" fmla="*/ 0 h 1080"/>
              <a:gd name="T4" fmla="*/ 156990 w 4538"/>
              <a:gd name="T5" fmla="*/ 523255 h 1080"/>
              <a:gd name="T6" fmla="*/ 0 w 4538"/>
              <a:gd name="T7" fmla="*/ 1044575 h 1080"/>
              <a:gd name="T8" fmla="*/ 6784975 w 4538"/>
              <a:gd name="T9" fmla="*/ 1044575 h 1080"/>
              <a:gd name="T10" fmla="*/ 678497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chemeClr val="accent1"/>
          </a:solidFill>
          <a:ln w="9525" cmpd="sng">
            <a:solidFill>
              <a:schemeClr val="hlink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73" name="Rectangle 10"/>
          <p:cNvSpPr>
            <a:spLocks noChangeArrowheads="1"/>
          </p:cNvSpPr>
          <p:nvPr/>
        </p:nvSpPr>
        <p:spPr bwMode="auto">
          <a:xfrm>
            <a:off x="2922905" y="3220720"/>
            <a:ext cx="4210685" cy="40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23850" indent="-323850" defTabSz="330200">
              <a:lnSpc>
                <a:spcPct val="110000"/>
              </a:lnSpc>
              <a:tabLst>
                <a:tab pos="8521700" algn="r"/>
              </a:tabLst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S)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感觉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———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直觉（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N)</a:t>
            </a:r>
          </a:p>
        </p:txBody>
      </p:sp>
      <p:sp>
        <p:nvSpPr>
          <p:cNvPr id="113674" name="AutoShape 11"/>
          <p:cNvSpPr>
            <a:spLocks noChangeArrowheads="1"/>
          </p:cNvSpPr>
          <p:nvPr/>
        </p:nvSpPr>
        <p:spPr bwMode="auto">
          <a:xfrm>
            <a:off x="611188" y="4217035"/>
            <a:ext cx="1225550" cy="900113"/>
          </a:xfrm>
          <a:prstGeom prst="homePlate">
            <a:avLst>
              <a:gd name="adj" fmla="val 178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3675" name="Text Box 12"/>
          <p:cNvSpPr txBox="1">
            <a:spLocks noChangeArrowheads="1"/>
          </p:cNvSpPr>
          <p:nvPr/>
        </p:nvSpPr>
        <p:spPr bwMode="auto">
          <a:xfrm>
            <a:off x="618490" y="4379278"/>
            <a:ext cx="108839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我们如何做决定</a:t>
            </a:r>
          </a:p>
        </p:txBody>
      </p:sp>
      <p:sp>
        <p:nvSpPr>
          <p:cNvPr id="113676" name="Freeform 13"/>
          <p:cNvSpPr/>
          <p:nvPr/>
        </p:nvSpPr>
        <p:spPr bwMode="auto">
          <a:xfrm>
            <a:off x="1819275" y="4217035"/>
            <a:ext cx="6784975" cy="900113"/>
          </a:xfrm>
          <a:custGeom>
            <a:avLst/>
            <a:gdLst>
              <a:gd name="T0" fmla="*/ 6784975 w 4538"/>
              <a:gd name="T1" fmla="*/ 0 h 1080"/>
              <a:gd name="T2" fmla="*/ 0 w 4538"/>
              <a:gd name="T3" fmla="*/ 0 h 1080"/>
              <a:gd name="T4" fmla="*/ 156990 w 4538"/>
              <a:gd name="T5" fmla="*/ 450890 h 1080"/>
              <a:gd name="T6" fmla="*/ 0 w 4538"/>
              <a:gd name="T7" fmla="*/ 900113 h 1080"/>
              <a:gd name="T8" fmla="*/ 6784975 w 4538"/>
              <a:gd name="T9" fmla="*/ 900113 h 1080"/>
              <a:gd name="T10" fmla="*/ 678497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chemeClr val="accent1"/>
          </a:solidFill>
          <a:ln w="9525" cmpd="sng">
            <a:solidFill>
              <a:schemeClr val="hlink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7" name="Text Box 14"/>
          <p:cNvSpPr txBox="1">
            <a:spLocks noChangeArrowheads="1"/>
          </p:cNvSpPr>
          <p:nvPr/>
        </p:nvSpPr>
        <p:spPr bwMode="auto">
          <a:xfrm>
            <a:off x="2922905" y="4457065"/>
            <a:ext cx="466280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(T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）思维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———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情感（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F)</a:t>
            </a:r>
          </a:p>
        </p:txBody>
      </p:sp>
      <p:sp>
        <p:nvSpPr>
          <p:cNvPr id="113678" name="AutoShape 15"/>
          <p:cNvSpPr>
            <a:spLocks noChangeArrowheads="1"/>
          </p:cNvSpPr>
          <p:nvPr/>
        </p:nvSpPr>
        <p:spPr bwMode="auto">
          <a:xfrm>
            <a:off x="618173" y="5408613"/>
            <a:ext cx="1225550" cy="900112"/>
          </a:xfrm>
          <a:prstGeom prst="homePlate">
            <a:avLst>
              <a:gd name="adj" fmla="val 1781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3679" name="Text Box 16"/>
          <p:cNvSpPr txBox="1">
            <a:spLocks noChangeArrowheads="1"/>
          </p:cNvSpPr>
          <p:nvPr/>
        </p:nvSpPr>
        <p:spPr bwMode="auto">
          <a:xfrm>
            <a:off x="618490" y="5397183"/>
            <a:ext cx="1225550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我们如何理解加工信息</a:t>
            </a:r>
          </a:p>
        </p:txBody>
      </p:sp>
      <p:sp>
        <p:nvSpPr>
          <p:cNvPr id="113680" name="Freeform 17"/>
          <p:cNvSpPr/>
          <p:nvPr/>
        </p:nvSpPr>
        <p:spPr bwMode="auto">
          <a:xfrm>
            <a:off x="1819275" y="5408613"/>
            <a:ext cx="6784975" cy="900112"/>
          </a:xfrm>
          <a:custGeom>
            <a:avLst/>
            <a:gdLst>
              <a:gd name="T0" fmla="*/ 6784975 w 4538"/>
              <a:gd name="T1" fmla="*/ 0 h 1080"/>
              <a:gd name="T2" fmla="*/ 0 w 4538"/>
              <a:gd name="T3" fmla="*/ 0 h 1080"/>
              <a:gd name="T4" fmla="*/ 156990 w 4538"/>
              <a:gd name="T5" fmla="*/ 450889 h 1080"/>
              <a:gd name="T6" fmla="*/ 0 w 4538"/>
              <a:gd name="T7" fmla="*/ 900112 h 1080"/>
              <a:gd name="T8" fmla="*/ 6784975 w 4538"/>
              <a:gd name="T9" fmla="*/ 900112 h 1080"/>
              <a:gd name="T10" fmla="*/ 678497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chemeClr val="accent1"/>
          </a:solidFill>
          <a:ln w="9525" cmpd="sng">
            <a:solidFill>
              <a:schemeClr val="hlink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81" name="Text Box 18"/>
          <p:cNvSpPr txBox="1">
            <a:spLocks noChangeArrowheads="1"/>
          </p:cNvSpPr>
          <p:nvPr/>
        </p:nvSpPr>
        <p:spPr bwMode="auto">
          <a:xfrm>
            <a:off x="2898775" y="5628640"/>
            <a:ext cx="381571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(J)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判断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———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知觉（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65450" y="1920875"/>
            <a:ext cx="449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(E) 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</a:rPr>
              <a:t>外倾  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———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内倾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(I)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5650" y="789940"/>
            <a:ext cx="3054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微软雅黑" panose="020B0503020204020204" charset="-122"/>
                <a:ea typeface="微软雅黑" panose="020B0503020204020204" charset="-122"/>
              </a:rPr>
              <a:t>职   业   性   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825" y="307340"/>
            <a:ext cx="14751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3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你是谁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Freeform 2"/>
          <p:cNvSpPr/>
          <p:nvPr/>
        </p:nvSpPr>
        <p:spPr bwMode="auto">
          <a:xfrm>
            <a:off x="2421255" y="1627505"/>
            <a:ext cx="4301490" cy="4011295"/>
          </a:xfrm>
          <a:custGeom>
            <a:avLst/>
            <a:gdLst>
              <a:gd name="T0" fmla="*/ 281 w 984"/>
              <a:gd name="T1" fmla="*/ 1072 h 960"/>
              <a:gd name="T2" fmla="*/ 0 w 984"/>
              <a:gd name="T3" fmla="*/ 689 h 960"/>
              <a:gd name="T4" fmla="*/ 100 w 984"/>
              <a:gd name="T5" fmla="*/ 212 h 960"/>
              <a:gd name="T6" fmla="*/ 507 w 984"/>
              <a:gd name="T7" fmla="*/ 0 h 960"/>
              <a:gd name="T8" fmla="*/ 913 w 984"/>
              <a:gd name="T9" fmla="*/ 212 h 960"/>
              <a:gd name="T10" fmla="*/ 1014 w 984"/>
              <a:gd name="T11" fmla="*/ 690 h 960"/>
              <a:gd name="T12" fmla="*/ 732 w 984"/>
              <a:gd name="T13" fmla="*/ 1072 h 960"/>
              <a:gd name="T14" fmla="*/ 281 w 984"/>
              <a:gd name="T15" fmla="*/ 1072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84" h="960">
                <a:moveTo>
                  <a:pt x="273" y="960"/>
                </a:moveTo>
                <a:lnTo>
                  <a:pt x="0" y="617"/>
                </a:lnTo>
                <a:lnTo>
                  <a:pt x="97" y="190"/>
                </a:lnTo>
                <a:lnTo>
                  <a:pt x="492" y="0"/>
                </a:lnTo>
                <a:lnTo>
                  <a:pt x="886" y="190"/>
                </a:lnTo>
                <a:lnTo>
                  <a:pt x="984" y="618"/>
                </a:lnTo>
                <a:lnTo>
                  <a:pt x="710" y="960"/>
                </a:lnTo>
                <a:lnTo>
                  <a:pt x="273" y="96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xmlns="" w="22225">
                <a:solidFill>
                  <a:schemeClr val="hlink"/>
                </a:solidFill>
                <a:round/>
              </a14:hiddenLine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29400" y="2255520"/>
            <a:ext cx="105156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探索型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89140" y="4010660"/>
            <a:ext cx="102044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艺术型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4625" y="5414645"/>
            <a:ext cx="108267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社会型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34440" y="5414645"/>
            <a:ext cx="104457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企业型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2505" y="4010660"/>
            <a:ext cx="98933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常规型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8895" y="2255520"/>
            <a:ext cx="95948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现实型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45815" y="1003935"/>
            <a:ext cx="241554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霍兰德六型人格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3716655" y="2514600"/>
            <a:ext cx="251460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895600" y="2438400"/>
            <a:ext cx="266700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539615" y="1676400"/>
            <a:ext cx="32385" cy="397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411730" y="4191000"/>
            <a:ext cx="432117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19400" y="2393950"/>
            <a:ext cx="83820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486400" y="2393950"/>
            <a:ext cx="801370" cy="324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819400" y="2488565"/>
            <a:ext cx="3468370" cy="2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733800" y="5144770"/>
            <a:ext cx="36195" cy="3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421255" y="2438400"/>
            <a:ext cx="38100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839085" y="2438400"/>
            <a:ext cx="3790315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81400" y="1676400"/>
            <a:ext cx="990600" cy="397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72000" y="1676400"/>
            <a:ext cx="98298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528570" y="6050280"/>
            <a:ext cx="4410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霍兰德测试题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hlinkClick r:id="rId3" action="ppaction://hlinkfile"/>
              </a:rPr>
              <a:t>2、职业测试.docx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 和</a:t>
            </a:r>
          </a:p>
          <a:p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测试解析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hlinkClick r:id="rId4" action="ppaction://hlinkfile"/>
              </a:rPr>
              <a:t>3、霍兰德职业测试解析.doc</a:t>
            </a:r>
            <a:endParaRPr lang="zh-CN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263" y="457200"/>
            <a:ext cx="78819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4215" y="365760"/>
            <a:ext cx="1797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职业锚</a:t>
            </a:r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xfrm>
            <a:off x="868680" y="960120"/>
            <a:ext cx="7118985" cy="91567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altLang="zh-CN" sz="20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所谓职业锚就是指当一个人不得不做出选择的时候，无论如何都不会放弃的职业中的那种至关重要的东西或价值观。</a:t>
            </a:r>
            <a:r>
              <a:rPr lang="zh-CN" altLang="en-US" sz="20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。 </a:t>
            </a:r>
          </a:p>
        </p:txBody>
      </p:sp>
      <p:pic>
        <p:nvPicPr>
          <p:cNvPr id="6" name="图片 5" descr="u=1555526290,3163534399&amp;fm=11&amp;gp=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453640"/>
            <a:ext cx="6970395" cy="4286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35930" y="4116705"/>
            <a:ext cx="2378710" cy="258445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经济报酬   成就感   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智慧    生活方式  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社交关系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上司关系同事与团队 名声地位  工作环境   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自主性 利他助人 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审美 多样性 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冒险与挑战 创造力 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体能运动  能力运用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263" y="457200"/>
            <a:ext cx="78819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pic>
        <p:nvPicPr>
          <p:cNvPr id="4" name="图片 3" descr="timg[8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1010920"/>
            <a:ext cx="3663950" cy="54952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4710" y="457200"/>
            <a:ext cx="42862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什么限制你的发展？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矩形 39938"/>
          <p:cNvSpPr/>
          <p:nvPr/>
        </p:nvSpPr>
        <p:spPr>
          <a:xfrm>
            <a:off x="1470025" y="1295400"/>
            <a:ext cx="7543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5400" b="1" strike="noStrike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itchFamily="2" charset="-122"/>
                <a:cs typeface="+mn-cs"/>
              </a:rPr>
              <a:t>     </a:t>
            </a:r>
            <a:endParaRPr lang="zh-CN" altLang="en-US" sz="5400"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5150" y="1525905"/>
            <a:ext cx="5241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为什么要做职业生涯规划？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67205" y="2531745"/>
            <a:ext cx="53765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你的职业快乐吗？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263" y="457200"/>
            <a:ext cx="78819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pic>
        <p:nvPicPr>
          <p:cNvPr id="2" name="图片 1" descr="cdbf6c81800a19d8221bbf9133fa828ba61e460d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05" y="1560195"/>
            <a:ext cx="2748915" cy="3652520"/>
          </a:xfrm>
          <a:prstGeom prst="rect">
            <a:avLst/>
          </a:prstGeom>
        </p:spPr>
      </p:pic>
      <p:pic>
        <p:nvPicPr>
          <p:cNvPr id="3" name="图片 2" descr="0bd162d9f2d3572c257447038f13632763d0c35f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840" y="1500173"/>
            <a:ext cx="2549475" cy="37119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你的生涯愿景</a:t>
            </a: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想象十年之后的你？</a:t>
            </a: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列举一生中最想完成的十件大事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  <a:p>
            <a:pPr>
              <a:lnSpc>
                <a:spcPct val="93000"/>
              </a:lnSpc>
            </a:pPr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r>
              <a:rPr lang="zh-CN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短期目标和长期目标？</a:t>
            </a:r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timg[1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455" y="1404620"/>
            <a:ext cx="4039870" cy="4634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1020" y="666750"/>
            <a:ext cx="3795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如何定位职业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025006"/>
            <a:ext cx="8369327" cy="48329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en-US" altLang="zh-CN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pic>
        <p:nvPicPr>
          <p:cNvPr id="3" name="图片 2" descr="timgCATLK1D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0" y="609600"/>
            <a:ext cx="6337300" cy="59137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45" y="1491615"/>
            <a:ext cx="3234690" cy="3767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65" y="1492250"/>
            <a:ext cx="2930525" cy="3767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223010" y="1034415"/>
          <a:ext cx="6698615" cy="430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35"/>
                <a:gridCol w="2142490"/>
                <a:gridCol w="1627505"/>
                <a:gridCol w="2038985"/>
              </a:tblGrid>
              <a:tr h="6057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特征</a:t>
                      </a: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比如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3982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幻想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所有价值观无条件实现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现实范围内不存在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钱多事少离家近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位高权重责任轻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韩剧  全能老公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居家 赚钱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逛街的白领</a:t>
                      </a:r>
                    </a:p>
                  </a:txBody>
                  <a:tcPr/>
                </a:tc>
              </a:tr>
              <a:tr h="107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梦想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价值观有序列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视线中存在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与现状无关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某上市公司高管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位高权重责任重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二三线城市幸福的人</a:t>
                      </a:r>
                    </a:p>
                  </a:txBody>
                  <a:tcPr/>
                </a:tc>
              </a:tr>
              <a:tr h="1120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理想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价值观有序列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视线中存在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与现状有联系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职业通路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执行计划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从市场或者销售做起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从一线积累再实现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188" name="AutoShape 3"/>
          <p:cNvSpPr>
            <a:spLocks noChangeArrowheads="1"/>
          </p:cNvSpPr>
          <p:nvPr/>
        </p:nvSpPr>
        <p:spPr bwMode="gray">
          <a:xfrm rot="5400000">
            <a:off x="-1381125" y="2933700"/>
            <a:ext cx="4417695" cy="50292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5862222 h 21600"/>
              <a:gd name="T4" fmla="*/ 2147483647 w 21600"/>
              <a:gd name="T5" fmla="*/ 11724420 h 21600"/>
              <a:gd name="T6" fmla="*/ 2147483647 w 21600"/>
              <a:gd name="T7" fmla="*/ 586222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38 h 21600"/>
              <a:gd name="T14" fmla="*/ 20773 w 21600"/>
              <a:gd name="T15" fmla="*/ 167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102" y="0"/>
                </a:moveTo>
                <a:lnTo>
                  <a:pt x="20102" y="4838"/>
                </a:lnTo>
                <a:lnTo>
                  <a:pt x="3375" y="4838"/>
                </a:lnTo>
                <a:lnTo>
                  <a:pt x="3375" y="16762"/>
                </a:lnTo>
                <a:lnTo>
                  <a:pt x="20102" y="16762"/>
                </a:lnTo>
                <a:lnTo>
                  <a:pt x="20102" y="21600"/>
                </a:lnTo>
                <a:lnTo>
                  <a:pt x="21600" y="10800"/>
                </a:lnTo>
                <a:lnTo>
                  <a:pt x="20102" y="0"/>
                </a:lnTo>
                <a:close/>
              </a:path>
              <a:path w="21600" h="21600">
                <a:moveTo>
                  <a:pt x="1350" y="4838"/>
                </a:moveTo>
                <a:lnTo>
                  <a:pt x="1350" y="16762"/>
                </a:lnTo>
                <a:lnTo>
                  <a:pt x="2700" y="16762"/>
                </a:lnTo>
                <a:lnTo>
                  <a:pt x="2700" y="4838"/>
                </a:lnTo>
                <a:lnTo>
                  <a:pt x="1350" y="4838"/>
                </a:lnTo>
                <a:close/>
              </a:path>
              <a:path w="21600" h="21600">
                <a:moveTo>
                  <a:pt x="0" y="4838"/>
                </a:moveTo>
                <a:lnTo>
                  <a:pt x="0" y="16762"/>
                </a:lnTo>
                <a:lnTo>
                  <a:pt x="675" y="16762"/>
                </a:lnTo>
                <a:lnTo>
                  <a:pt x="675" y="4838"/>
                </a:lnTo>
                <a:lnTo>
                  <a:pt x="0" y="4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89635" y="5455920"/>
            <a:ext cx="71170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瞄准一个五年内能达到的职业目标，细分为三年的职业发展计划，详细了解你和目标职位之间的差距，以务必达成的执行为主，选择一个备选方案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0740" y="6064250"/>
            <a:ext cx="77660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给自己一个不超过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年的职业理想，关注于培养和发展自己的核心竞争力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580" y="457200"/>
            <a:ext cx="3039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职业生涯成就职业梦想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575" y="457200"/>
            <a:ext cx="3070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职业通路设计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94815" y="1778000"/>
            <a:ext cx="17678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能 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4420" y="1778000"/>
            <a:ext cx="17678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要 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94815" y="2868930"/>
            <a:ext cx="17678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4025" y="3889375"/>
            <a:ext cx="17678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需 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4420" y="2868930"/>
            <a:ext cx="17678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职 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5055" y="3889375"/>
            <a:ext cx="17678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给 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38830" y="1148080"/>
            <a:ext cx="1807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职业规划模型</a:t>
            </a:r>
          </a:p>
        </p:txBody>
      </p:sp>
      <p:sp>
        <p:nvSpPr>
          <p:cNvPr id="14" name="左右箭头 13"/>
          <p:cNvSpPr/>
          <p:nvPr/>
        </p:nvSpPr>
        <p:spPr>
          <a:xfrm>
            <a:off x="3861435" y="1847850"/>
            <a:ext cx="762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右箭头 15"/>
          <p:cNvSpPr/>
          <p:nvPr/>
        </p:nvSpPr>
        <p:spPr>
          <a:xfrm>
            <a:off x="3861435" y="3959225"/>
            <a:ext cx="762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上下箭头 16"/>
          <p:cNvSpPr/>
          <p:nvPr/>
        </p:nvSpPr>
        <p:spPr>
          <a:xfrm>
            <a:off x="2483485" y="2230120"/>
            <a:ext cx="248285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上下箭头 18"/>
          <p:cNvSpPr/>
          <p:nvPr/>
        </p:nvSpPr>
        <p:spPr>
          <a:xfrm>
            <a:off x="5643880" y="2230120"/>
            <a:ext cx="248285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上下箭头 19"/>
          <p:cNvSpPr/>
          <p:nvPr/>
        </p:nvSpPr>
        <p:spPr>
          <a:xfrm>
            <a:off x="2454910" y="3361690"/>
            <a:ext cx="248285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下箭头 20"/>
          <p:cNvSpPr/>
          <p:nvPr/>
        </p:nvSpPr>
        <p:spPr>
          <a:xfrm>
            <a:off x="5644515" y="3299460"/>
            <a:ext cx="248285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39850" y="4683760"/>
            <a:ext cx="643191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正循环</a:t>
            </a: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能干什么，哪里需要这能力，相应职业，基于能干什么，越规划越差，自残型，前期生存没办法。</a:t>
            </a: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逆循环：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先搞清楚自己的需求，谁能给予，职位有什么要求，提升相应能力，逆向启动，难一点，但是幸福。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575" y="457200"/>
            <a:ext cx="3070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职业通路设计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0755" y="1306830"/>
            <a:ext cx="6431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制定计划的自我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</a:rPr>
              <a:t>SWOT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分析 ：</a:t>
            </a: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6560" y="1934210"/>
            <a:ext cx="3340100" cy="193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</a:t>
            </a:r>
          </a:p>
          <a:p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S                   </a:t>
            </a: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strengths优势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70145" y="1934210"/>
            <a:ext cx="2848610" cy="193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W            </a:t>
            </a: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weaknesses劣势</a:t>
            </a: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86560" y="3687445"/>
            <a:ext cx="3282950" cy="22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</a:t>
            </a: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O          </a:t>
            </a: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opportunities机会</a:t>
            </a: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69510" y="3687445"/>
            <a:ext cx="2849245" cy="22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   </a:t>
            </a: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T    </a:t>
            </a: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threats威胁</a:t>
            </a: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575" y="457200"/>
            <a:ext cx="3070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职业通路设计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0755" y="1316990"/>
            <a:ext cx="64319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制定计划的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SMART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原则：</a:t>
            </a: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6560" y="1934210"/>
            <a:ext cx="54889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S                    Specific       （明确）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86560" y="2589530"/>
            <a:ext cx="54889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M                  Measurable （可衡量）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86560" y="3244850"/>
            <a:ext cx="54889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A                   Attainable    （可达成）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86560" y="3891280"/>
            <a:ext cx="54889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R                    Relevant     （ 相 关  ） 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86560" y="4479290"/>
            <a:ext cx="548894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T                    Time-bound （时限）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ldLvl="0" animBg="1"/>
      <p:bldP spid="9" grpId="0" bldLvl="0" animBg="1"/>
      <p:bldP spid="15" grpId="0" bldLvl="0" animBg="1"/>
      <p:bldP spid="18" grpId="0" bldLvl="0" animBg="1"/>
      <p:bldP spid="2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575" y="457200"/>
            <a:ext cx="3070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职业通路设计</a:t>
            </a:r>
          </a:p>
        </p:txBody>
      </p:sp>
      <p:pic>
        <p:nvPicPr>
          <p:cNvPr id="2" name="图片 1" descr="3ac79f3df8dcd100b7ed7873738b4710b9122f6a[2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40" y="1834515"/>
            <a:ext cx="4603750" cy="4347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0575" y="979170"/>
            <a:ext cx="40944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职业生涯规划的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PDCA</a:t>
            </a: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矩形 39938"/>
          <p:cNvSpPr/>
          <p:nvPr/>
        </p:nvSpPr>
        <p:spPr>
          <a:xfrm>
            <a:off x="1470025" y="1295400"/>
            <a:ext cx="7543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5400" b="1" strike="noStrike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itchFamily="2" charset="-122"/>
                <a:cs typeface="+mn-cs"/>
              </a:rPr>
              <a:t>     </a:t>
            </a:r>
            <a:endParaRPr lang="zh-CN" altLang="en-US" sz="5400"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0130" y="1703705"/>
            <a:ext cx="4764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什么样的工作可能给你快乐？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10130" y="3001645"/>
            <a:ext cx="4764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一、他给你意义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0130" y="3579495"/>
            <a:ext cx="3502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二、你愿意为他付出时间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575" y="457200"/>
            <a:ext cx="3070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职业通路设计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1676400" y="1631315"/>
            <a:ext cx="1270" cy="4236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676400" y="5867400"/>
            <a:ext cx="61715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570355" y="6001385"/>
            <a:ext cx="89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2011</a:t>
            </a:r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2663825" y="6001385"/>
            <a:ext cx="73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2012</a:t>
            </a:r>
            <a:endParaRPr lang="en-US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3773805" y="6001385"/>
            <a:ext cx="148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2013</a:t>
            </a:r>
            <a:endParaRPr lang="en-US" altLang="zh-CN" dirty="0"/>
          </a:p>
        </p:txBody>
      </p:sp>
      <p:sp>
        <p:nvSpPr>
          <p:cNvPr id="23" name="文本框 22"/>
          <p:cNvSpPr txBox="1"/>
          <p:nvPr/>
        </p:nvSpPr>
        <p:spPr>
          <a:xfrm>
            <a:off x="4761230" y="6001385"/>
            <a:ext cx="148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24" name="文本框 23"/>
          <p:cNvSpPr txBox="1"/>
          <p:nvPr/>
        </p:nvSpPr>
        <p:spPr>
          <a:xfrm>
            <a:off x="6248400" y="6001385"/>
            <a:ext cx="148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2015</a:t>
            </a:r>
            <a:endParaRPr lang="en-US" altLang="zh-CN" dirty="0"/>
          </a:p>
        </p:txBody>
      </p:sp>
      <p:sp>
        <p:nvSpPr>
          <p:cNvPr id="25" name="右箭头 24"/>
          <p:cNvSpPr/>
          <p:nvPr/>
        </p:nvSpPr>
        <p:spPr>
          <a:xfrm>
            <a:off x="1676400" y="4500245"/>
            <a:ext cx="848360" cy="57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04240" y="4587875"/>
            <a:ext cx="772160" cy="3987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金脉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77670" y="4605020"/>
            <a:ext cx="92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4000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5510" y="3453765"/>
            <a:ext cx="772160" cy="3987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能力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04240" y="2320925"/>
            <a:ext cx="772160" cy="3987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人脉</a:t>
            </a:r>
          </a:p>
        </p:txBody>
      </p:sp>
      <p:sp>
        <p:nvSpPr>
          <p:cNvPr id="32" name="右箭头 31"/>
          <p:cNvSpPr/>
          <p:nvPr/>
        </p:nvSpPr>
        <p:spPr>
          <a:xfrm>
            <a:off x="1676400" y="5128895"/>
            <a:ext cx="2743200" cy="713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696720" y="5345430"/>
            <a:ext cx="24098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个职位访谈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个职位信息</a:t>
            </a:r>
          </a:p>
        </p:txBody>
      </p:sp>
      <p:sp>
        <p:nvSpPr>
          <p:cNvPr id="37" name="右箭头 36"/>
          <p:cNvSpPr/>
          <p:nvPr/>
        </p:nvSpPr>
        <p:spPr>
          <a:xfrm>
            <a:off x="1677670" y="3625850"/>
            <a:ext cx="985520" cy="5778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696720" y="3792220"/>
            <a:ext cx="8566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TOELC600</a:t>
            </a:r>
          </a:p>
        </p:txBody>
      </p:sp>
      <p:sp>
        <p:nvSpPr>
          <p:cNvPr id="40" name="右箭头 39"/>
          <p:cNvSpPr/>
          <p:nvPr/>
        </p:nvSpPr>
        <p:spPr>
          <a:xfrm>
            <a:off x="2524760" y="4500245"/>
            <a:ext cx="848360" cy="57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2603500" y="3244215"/>
            <a:ext cx="1170305" cy="5778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466340" y="3361690"/>
            <a:ext cx="1307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人力资源证书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553335" y="4606925"/>
            <a:ext cx="79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6000</a:t>
            </a:r>
          </a:p>
        </p:txBody>
      </p:sp>
      <p:sp>
        <p:nvSpPr>
          <p:cNvPr id="45" name="右箭头 44"/>
          <p:cNvSpPr/>
          <p:nvPr/>
        </p:nvSpPr>
        <p:spPr>
          <a:xfrm>
            <a:off x="2936240" y="3822065"/>
            <a:ext cx="1170305" cy="6781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935605" y="3926840"/>
            <a:ext cx="837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找老外</a:t>
            </a: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练口语</a:t>
            </a: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2971800" y="4343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2743200" y="3657600"/>
            <a:ext cx="4445" cy="968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1905000" y="4114800"/>
            <a:ext cx="0" cy="53340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箭头 49"/>
          <p:cNvSpPr/>
          <p:nvPr/>
        </p:nvSpPr>
        <p:spPr>
          <a:xfrm>
            <a:off x="3394710" y="4415155"/>
            <a:ext cx="3220720" cy="713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3711575" y="4587875"/>
            <a:ext cx="1549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70000</a:t>
            </a:r>
          </a:p>
        </p:txBody>
      </p:sp>
      <p:sp>
        <p:nvSpPr>
          <p:cNvPr id="52" name="右箭头 51"/>
          <p:cNvSpPr/>
          <p:nvPr/>
        </p:nvSpPr>
        <p:spPr>
          <a:xfrm>
            <a:off x="4020185" y="3244215"/>
            <a:ext cx="1531620" cy="6781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4105910" y="3399155"/>
            <a:ext cx="1155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项目管理</a:t>
            </a:r>
          </a:p>
        </p:txBody>
      </p:sp>
      <p:sp>
        <p:nvSpPr>
          <p:cNvPr id="54" name="右箭头 53"/>
          <p:cNvSpPr/>
          <p:nvPr/>
        </p:nvSpPr>
        <p:spPr>
          <a:xfrm>
            <a:off x="5551805" y="3248660"/>
            <a:ext cx="1531620" cy="6781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681980" y="3403600"/>
            <a:ext cx="10725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在职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MBA</a:t>
            </a: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2743200" y="2667000"/>
            <a:ext cx="0" cy="73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右箭头 56"/>
          <p:cNvSpPr/>
          <p:nvPr/>
        </p:nvSpPr>
        <p:spPr>
          <a:xfrm>
            <a:off x="2296795" y="2179320"/>
            <a:ext cx="1565275" cy="6515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2421255" y="2320925"/>
            <a:ext cx="14401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HR</a:t>
            </a:r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行业协会</a:t>
            </a: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3886200" y="2505075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右箭头 59"/>
          <p:cNvSpPr/>
          <p:nvPr/>
        </p:nvSpPr>
        <p:spPr>
          <a:xfrm>
            <a:off x="4191000" y="2129790"/>
            <a:ext cx="1212850" cy="701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4245610" y="230886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四步转介法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6248400" y="2671445"/>
            <a:ext cx="0" cy="73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右箭头 62"/>
          <p:cNvSpPr/>
          <p:nvPr/>
        </p:nvSpPr>
        <p:spPr>
          <a:xfrm>
            <a:off x="5767070" y="2154555"/>
            <a:ext cx="1212850" cy="701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5782310" y="2308860"/>
            <a:ext cx="11969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企业高管圈</a:t>
            </a:r>
          </a:p>
        </p:txBody>
      </p:sp>
      <p:sp>
        <p:nvSpPr>
          <p:cNvPr id="65" name="五角星 64"/>
          <p:cNvSpPr/>
          <p:nvPr/>
        </p:nvSpPr>
        <p:spPr>
          <a:xfrm>
            <a:off x="5936615" y="1240790"/>
            <a:ext cx="761365" cy="60896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6534785" y="1481455"/>
            <a:ext cx="167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外企</a:t>
            </a:r>
            <a:r>
              <a:rPr lang="en-US" altLang="zh-CN" sz="2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HR</a:t>
            </a:r>
            <a:r>
              <a:rPr lang="zh-CN" altLang="en-US" sz="2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经理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0" name="Rectangle 24"/>
          <p:cNvSpPr>
            <a:spLocks noChangeArrowheads="1"/>
          </p:cNvSpPr>
          <p:nvPr/>
        </p:nvSpPr>
        <p:spPr bwMode="auto">
          <a:xfrm>
            <a:off x="576580" y="457200"/>
            <a:ext cx="788162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0550" y="2910840"/>
            <a:ext cx="5314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            YOU !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文本占位符 157698"/>
          <p:cNvSpPr>
            <a:spLocks noGrp="1"/>
          </p:cNvSpPr>
          <p:nvPr>
            <p:ph idx="1"/>
          </p:nvPr>
        </p:nvSpPr>
        <p:spPr>
          <a:xfrm>
            <a:off x="685800" y="1106805"/>
            <a:ext cx="7620000" cy="4097020"/>
          </a:xfrm>
        </p:spPr>
        <p:txBody>
          <a:bodyPr/>
          <a:lstStyle/>
          <a:p>
            <a:pPr marL="0" indent="0" fontAlgn="base">
              <a:buClr>
                <a:schemeClr val="tx1"/>
              </a:buClr>
              <a:buNone/>
            </a:pPr>
            <a:r>
              <a:rPr lang="en-US" altLang="zh-CN" sz="2800" strike="noStrike" noProof="1">
                <a:latin typeface="微软雅黑" panose="020B0503020204020204" charset="-122"/>
                <a:ea typeface="微软雅黑" panose="020B0503020204020204" charset="-122"/>
              </a:rPr>
              <a:t>1-5</a:t>
            </a:r>
            <a:r>
              <a:rPr lang="zh-CN" altLang="zh-CN" sz="2800" strike="noStrike" noProof="1"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  <a:p>
            <a:pPr marL="0" indent="0" fontAlgn="base">
              <a:buClr>
                <a:schemeClr val="tx1"/>
              </a:buClr>
              <a:buNone/>
            </a:pPr>
            <a:endParaRPr lang="zh-CN" altLang="zh-CN" strike="noStrike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zh-CN" sz="2800" strike="noStrike" noProof="1">
                <a:latin typeface="微软雅黑" panose="020B0503020204020204" charset="-122"/>
                <a:ea typeface="微软雅黑" panose="020B0503020204020204" charset="-122"/>
              </a:rPr>
              <a:t>我适合做什么？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zh-CN" sz="2800" strike="noStrike" noProof="1">
                <a:latin typeface="微软雅黑" panose="020B0503020204020204" charset="-122"/>
                <a:ea typeface="微软雅黑" panose="020B0503020204020204" charset="-122"/>
              </a:rPr>
              <a:t>兴趣</a:t>
            </a:r>
            <a:r>
              <a:rPr lang="en-US" altLang="zh-CN" sz="2800" strike="noStrike" noProof="1">
                <a:latin typeface="微软雅黑" panose="020B0503020204020204" charset="-122"/>
                <a:ea typeface="微软雅黑" panose="020B0503020204020204" charset="-122"/>
              </a:rPr>
              <a:t>OR</a:t>
            </a: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生存？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理想</a:t>
            </a:r>
            <a:r>
              <a:rPr lang="en-US" altLang="zh-CN" sz="2800" strike="noStrike" noProof="1">
                <a:latin typeface="微软雅黑" panose="020B0503020204020204" charset="-122"/>
                <a:ea typeface="微软雅黑" panose="020B0503020204020204" charset="-122"/>
              </a:rPr>
              <a:t>OR</a:t>
            </a: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现实？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职场适应？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strike="noStrike" noProof="1">
                <a:latin typeface="微软雅黑" panose="020B0503020204020204" charset="-122"/>
                <a:ea typeface="微软雅黑" panose="020B0503020204020204" charset="-122"/>
              </a:rPr>
              <a:t>人际关系？</a:t>
            </a:r>
          </a:p>
          <a:p>
            <a:pPr marL="0" indent="0" fontAlgn="base">
              <a:buClr>
                <a:schemeClr val="tx1"/>
              </a:buClr>
              <a:buNone/>
            </a:pPr>
            <a:endParaRPr lang="zh-CN" altLang="en-US" sz="2800" b="1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812800" indent="-81280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812800" indent="-812800" fontAlgn="base">
              <a:buClr>
                <a:schemeClr val="tx1"/>
              </a:buClr>
              <a:buAutoNum type="ea1JpnChsDbPeriod"/>
            </a:pPr>
            <a:endParaRPr lang="zh-CN" altLang="en-US" strike="noStrike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timgCACQVB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0" y="1273175"/>
            <a:ext cx="5267325" cy="3724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19750" y="5507355"/>
            <a:ext cx="2152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职   业   困   惑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文本占位符 157698"/>
          <p:cNvSpPr>
            <a:spLocks noGrp="1"/>
          </p:cNvSpPr>
          <p:nvPr>
            <p:ph idx="1"/>
          </p:nvPr>
        </p:nvSpPr>
        <p:spPr>
          <a:xfrm>
            <a:off x="685800" y="1106488"/>
            <a:ext cx="7620000" cy="4097338"/>
          </a:xfrm>
        </p:spPr>
        <p:txBody>
          <a:bodyPr/>
          <a:lstStyle/>
          <a:p>
            <a:pPr marL="0" indent="0" fontAlgn="base">
              <a:buClr>
                <a:schemeClr val="tx1"/>
              </a:buClr>
              <a:buNone/>
            </a:pPr>
            <a:r>
              <a:rPr 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5-10</a:t>
            </a: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  <a:p>
            <a:pPr marL="0" indent="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我想做什么</a:t>
            </a:r>
          </a:p>
          <a:p>
            <a:pPr marL="0" indent="0" fontAlgn="base">
              <a:buClr>
                <a:schemeClr val="tx1"/>
              </a:buClr>
              <a:buNone/>
            </a:pPr>
            <a:endParaRPr lang="zh-CN" altLang="en-US" sz="2800" b="1" strike="noStrike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创业    </a:t>
            </a:r>
            <a:r>
              <a:rPr lang="en-US" altLang="zh-CN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OR     </a:t>
            </a: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守业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换岗    </a:t>
            </a:r>
            <a:r>
              <a:rPr lang="en-US" altLang="zh-CN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OR     </a:t>
            </a: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转行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管理    </a:t>
            </a:r>
            <a:r>
              <a:rPr lang="en-US" altLang="zh-CN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OR     </a:t>
            </a: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专业</a:t>
            </a:r>
          </a:p>
          <a:p>
            <a:pPr marL="0" indent="0" fontAlgn="base">
              <a:buClr>
                <a:schemeClr val="tx1"/>
              </a:buClr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事业    </a:t>
            </a:r>
            <a:r>
              <a:rPr lang="en-US" altLang="zh-CN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OR     </a:t>
            </a:r>
            <a:r>
              <a:rPr lang="zh-CN" altLang="en-US" sz="2800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家庭</a:t>
            </a:r>
          </a:p>
          <a:p>
            <a:pPr marL="812800" indent="-812800" fontAlgn="base">
              <a:buClr>
                <a:schemeClr val="tx1"/>
              </a:buClr>
              <a:buNone/>
            </a:pPr>
            <a:endParaRPr lang="zh-CN" altLang="en-US" sz="2800" b="1" strike="noStrike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图片 1" descr="xiangcunxl_9b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338" y="1106805"/>
            <a:ext cx="3852862" cy="385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39335" y="5466080"/>
            <a:ext cx="3771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职   业   选  择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文本占位符 157698"/>
          <p:cNvSpPr>
            <a:spLocks noGrp="1"/>
          </p:cNvSpPr>
          <p:nvPr>
            <p:ph idx="1"/>
          </p:nvPr>
        </p:nvSpPr>
        <p:spPr>
          <a:xfrm>
            <a:off x="629285" y="1823085"/>
            <a:ext cx="7676515" cy="3380740"/>
          </a:xfrm>
        </p:spPr>
        <p:txBody>
          <a:bodyPr>
            <a:normAutofit/>
          </a:bodyPr>
          <a:lstStyle/>
          <a:p>
            <a:pPr marL="0" indent="0" fontAlgn="base">
              <a:buClr>
                <a:schemeClr val="tx1"/>
              </a:buClr>
              <a:buNone/>
            </a:pPr>
            <a:r>
              <a:rPr 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10-15</a:t>
            </a: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年以上</a:t>
            </a:r>
          </a:p>
          <a:p>
            <a:pPr marL="0" indent="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812800" indent="-812800" fontAlgn="base">
              <a:buClr>
                <a:schemeClr val="tx1"/>
              </a:buClr>
              <a:buNone/>
            </a:pP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我还能做什么</a:t>
            </a:r>
          </a:p>
          <a:p>
            <a:pPr marL="812800" indent="-812800" fontAlgn="base">
              <a:buClr>
                <a:schemeClr val="tx1"/>
              </a:buClr>
              <a:buNone/>
            </a:pP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人生的更多可能性</a:t>
            </a:r>
          </a:p>
          <a:p>
            <a:pPr marL="812800" indent="-812800" fontAlgn="base">
              <a:buClr>
                <a:schemeClr val="tx1"/>
              </a:buClr>
              <a:buNone/>
            </a:pP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人生意义</a:t>
            </a:r>
          </a:p>
          <a:p>
            <a:pPr marL="812800" indent="-812800" fontAlgn="base">
              <a:buClr>
                <a:schemeClr val="tx1"/>
              </a:buClr>
              <a:buNone/>
            </a:pP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人生梦想</a:t>
            </a:r>
          </a:p>
          <a:p>
            <a:pPr marL="812800" indent="-81280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base">
              <a:buClr>
                <a:schemeClr val="tx1"/>
              </a:buClr>
              <a:buNone/>
            </a:pPr>
            <a:endParaRPr lang="zh-CN" altLang="en-US" strike="noStrike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timgCAUJQ61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45" y="1873885"/>
            <a:ext cx="4759960" cy="2790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16500" y="5293360"/>
            <a:ext cx="2984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  人  生   梦   想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文本占位符 157698"/>
          <p:cNvSpPr>
            <a:spLocks noGrp="1"/>
          </p:cNvSpPr>
          <p:nvPr>
            <p:ph idx="1"/>
          </p:nvPr>
        </p:nvSpPr>
        <p:spPr>
          <a:xfrm>
            <a:off x="685800" y="1106488"/>
            <a:ext cx="7620000" cy="4097338"/>
          </a:xfrm>
        </p:spPr>
        <p:txBody>
          <a:bodyPr/>
          <a:lstStyle/>
          <a:p>
            <a:pPr marL="0" indent="0" fontAlgn="base">
              <a:buClr>
                <a:schemeClr val="tx1"/>
              </a:buClr>
              <a:buNone/>
            </a:pPr>
            <a:r>
              <a:rPr lang="zh-CN" altLang="en-US" b="1" strike="noStrike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时常听到很多人想当年</a:t>
            </a:r>
          </a:p>
          <a:p>
            <a:pPr marL="812800" indent="-81280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812800" indent="-812800" fontAlgn="base">
              <a:buClr>
                <a:schemeClr val="tx1"/>
              </a:buClr>
              <a:buAutoNum type="ea1JpnChsDbPeriod"/>
            </a:pPr>
            <a:endParaRPr lang="zh-CN" altLang="en-US" strike="noStrike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90" name="图片 1" descr="91cb9f3df8dcd100964b2167708b4710b8122fa9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28" y="1958658"/>
            <a:ext cx="5033962" cy="38576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文本占位符 157698"/>
          <p:cNvSpPr>
            <a:spLocks noGrp="1"/>
          </p:cNvSpPr>
          <p:nvPr>
            <p:ph idx="1"/>
          </p:nvPr>
        </p:nvSpPr>
        <p:spPr>
          <a:xfrm>
            <a:off x="685800" y="2209800"/>
            <a:ext cx="7620000" cy="2590800"/>
          </a:xfrm>
        </p:spPr>
        <p:txBody>
          <a:bodyPr/>
          <a:lstStyle/>
          <a:p>
            <a:pPr marL="0" indent="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rgbClr val="0000FF"/>
              </a:solidFill>
            </a:endParaRPr>
          </a:p>
          <a:p>
            <a:pPr marL="812800" indent="-812800" fontAlgn="base">
              <a:buClr>
                <a:schemeClr val="tx1"/>
              </a:buClr>
              <a:buNone/>
            </a:pPr>
            <a:endParaRPr lang="zh-CN" altLang="en-US" b="1" strike="noStrike" noProof="1">
              <a:solidFill>
                <a:srgbClr val="0000FF"/>
              </a:solidFill>
            </a:endParaRPr>
          </a:p>
          <a:p>
            <a:pPr marL="812800" indent="-812800" fontAlgn="base">
              <a:buClr>
                <a:schemeClr val="tx1"/>
              </a:buClr>
              <a:buAutoNum type="ea1JpnChsDbPeriod"/>
            </a:pPr>
            <a:endParaRPr lang="zh-CN" altLang="en-US" strike="noStrike" noProof="1">
              <a:solidFill>
                <a:srgbClr val="FF0000"/>
              </a:solidFill>
            </a:endParaRPr>
          </a:p>
        </p:txBody>
      </p:sp>
      <p:pic>
        <p:nvPicPr>
          <p:cNvPr id="11266" name="图片 5" descr="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93115"/>
            <a:ext cx="7399020" cy="59207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5"/>
  <p:tag name="KSO_WM_TAG_VERSION" val="1.0"/>
  <p:tag name="KSO_WM_BEAUTIFY_FLAG" val="#wm#"/>
  <p:tag name="KSO_WM_TEMPLATE_THUMBS_INDEX" val="1、2、3、4、5、6、7、8、9、10、11、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6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6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753"/>
  <p:tag name="KSO_WM_TAG_VERSION" val="1.0"/>
  <p:tag name="KSO_WM_TEMPLATE_THUMBS_INDEX" val="1、2、4、6、7、9、11、12、16、26、30、33、34、39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82"/>
</p:tagLst>
</file>

<file path=ppt/theme/theme1.xml><?xml version="1.0" encoding="utf-8"?>
<a:theme xmlns:a="http://schemas.openxmlformats.org/drawingml/2006/main" name="1_自定义设计方案">
  <a:themeElements>
    <a:clrScheme name="自定义 27">
      <a:dk1>
        <a:srgbClr val="000000"/>
      </a:dk1>
      <a:lt1>
        <a:srgbClr val="FFFFFF"/>
      </a:lt1>
      <a:dk2>
        <a:srgbClr val="131C21"/>
      </a:dk2>
      <a:lt2>
        <a:srgbClr val="44546A"/>
      </a:lt2>
      <a:accent1>
        <a:srgbClr val="00B0F0"/>
      </a:accent1>
      <a:accent2>
        <a:srgbClr val="8865DB"/>
      </a:accent2>
      <a:accent3>
        <a:srgbClr val="F56A4A"/>
      </a:accent3>
      <a:accent4>
        <a:srgbClr val="2F729B"/>
      </a:accent4>
      <a:accent5>
        <a:srgbClr val="CB3416"/>
      </a:accent5>
      <a:accent6>
        <a:srgbClr val="20386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89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1458</Words>
  <Application>WPS 演示</Application>
  <PresentationFormat>全屏显示(4:3)</PresentationFormat>
  <Paragraphs>438</Paragraphs>
  <Slides>41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1_自定义设计方案</vt:lpstr>
      <vt:lpstr>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职业生涯周期</vt:lpstr>
      <vt:lpstr>你在掌控你的生活吗？</vt:lpstr>
      <vt:lpstr>                            YES!                     清晰的了解自我~</vt:lpstr>
      <vt:lpstr>                          YES!                 明明白白调查职业~</vt:lpstr>
      <vt:lpstr>                            YES!                     匹配的选择~</vt:lpstr>
      <vt:lpstr>                         YES!               清晰的目标和定位~</vt:lpstr>
      <vt:lpstr>                            YES!                 踏踏实实执行计划~</vt:lpstr>
      <vt:lpstr>              @我喜欢自在随性的生活                    没有必要做规划~</vt:lpstr>
      <vt:lpstr>  毕业三四年，你的梦想还在吗：           你有没有发现，在这个世界上，如果你  不去规划，你就被别人规划！    </vt:lpstr>
      <vt:lpstr>            @没有完美的职业生涯规划                  为什么要做规划？</vt:lpstr>
      <vt:lpstr>目标=视野*方向</vt:lpstr>
      <vt:lpstr>   </vt:lpstr>
      <vt:lpstr>幻灯片 22</vt:lpstr>
      <vt:lpstr>   职业生涯规划       </vt:lpstr>
      <vt:lpstr>   </vt:lpstr>
      <vt:lpstr>   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yeye</dc:creator>
  <cp:lastModifiedBy>yeye</cp:lastModifiedBy>
  <cp:revision>51</cp:revision>
  <dcterms:created xsi:type="dcterms:W3CDTF">2017-08-21T01:38:00Z</dcterms:created>
  <dcterms:modified xsi:type="dcterms:W3CDTF">2018-08-10T08:31:08Z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2052-10.1.0.6749</vt:lpwstr>
  </property>
</Properties>
</file>